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700" r:id="rId2"/>
    <p:sldMasterId id="2147484486" r:id="rId3"/>
    <p:sldMasterId id="2147484498" r:id="rId4"/>
    <p:sldMasterId id="2147484511" r:id="rId5"/>
    <p:sldMasterId id="2147484523" r:id="rId6"/>
  </p:sldMasterIdLst>
  <p:notesMasterIdLst>
    <p:notesMasterId r:id="rId30"/>
  </p:notesMasterIdLst>
  <p:sldIdLst>
    <p:sldId id="284" r:id="rId7"/>
    <p:sldId id="315" r:id="rId8"/>
    <p:sldId id="316" r:id="rId9"/>
    <p:sldId id="367" r:id="rId10"/>
    <p:sldId id="383" r:id="rId11"/>
    <p:sldId id="384" r:id="rId12"/>
    <p:sldId id="385" r:id="rId13"/>
    <p:sldId id="386" r:id="rId14"/>
    <p:sldId id="363" r:id="rId15"/>
    <p:sldId id="390" r:id="rId16"/>
    <p:sldId id="391" r:id="rId17"/>
    <p:sldId id="325" r:id="rId18"/>
    <p:sldId id="341" r:id="rId19"/>
    <p:sldId id="439" r:id="rId20"/>
    <p:sldId id="442" r:id="rId21"/>
    <p:sldId id="342" r:id="rId22"/>
    <p:sldId id="564" r:id="rId23"/>
    <p:sldId id="548" r:id="rId24"/>
    <p:sldId id="354" r:id="rId25"/>
    <p:sldId id="286" r:id="rId26"/>
    <p:sldId id="388" r:id="rId27"/>
    <p:sldId id="365" r:id="rId28"/>
    <p:sldId id="392" r:id="rId2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97" autoAdjust="0"/>
    <p:restoredTop sz="86426" autoAdjust="0"/>
  </p:normalViewPr>
  <p:slideViewPr>
    <p:cSldViewPr>
      <p:cViewPr varScale="1">
        <p:scale>
          <a:sx n="63" d="100"/>
          <a:sy n="63" d="100"/>
        </p:scale>
        <p:origin x="125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486D32C-D2A8-4EEB-962F-23E04E8E4E5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Arial" panose="020B0604020202020204" pitchFamily="34" charset="0"/>
              </a:defRPr>
            </a:lvl1pPr>
          </a:lstStyle>
          <a:p>
            <a:pPr>
              <a:defRPr/>
            </a:pPr>
            <a:endParaRPr lang="en-US"/>
          </a:p>
        </p:txBody>
      </p:sp>
      <p:sp>
        <p:nvSpPr>
          <p:cNvPr id="3" name="Date Placeholder 2">
            <a:extLst>
              <a:ext uri="{FF2B5EF4-FFF2-40B4-BE49-F238E27FC236}">
                <a16:creationId xmlns:a16="http://schemas.microsoft.com/office/drawing/2014/main" id="{9BAFA353-1121-4DC2-B595-0C7925B7392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atin typeface="Arial" panose="020B0604020202020204" pitchFamily="34" charset="0"/>
              </a:defRPr>
            </a:lvl1pPr>
          </a:lstStyle>
          <a:p>
            <a:pPr>
              <a:defRPr/>
            </a:pPr>
            <a:fld id="{C486B1CB-47C8-4550-91F6-2B9437409E75}" type="datetimeFigureOut">
              <a:rPr lang="en-US"/>
              <a:pPr>
                <a:defRPr/>
              </a:pPr>
              <a:t>10/2/2021</a:t>
            </a:fld>
            <a:endParaRPr lang="en-US"/>
          </a:p>
        </p:txBody>
      </p:sp>
      <p:sp>
        <p:nvSpPr>
          <p:cNvPr id="4" name="Slide Image Placeholder 3">
            <a:extLst>
              <a:ext uri="{FF2B5EF4-FFF2-40B4-BE49-F238E27FC236}">
                <a16:creationId xmlns:a16="http://schemas.microsoft.com/office/drawing/2014/main" id="{BD1B0C4E-0132-4935-A5A1-6395A904B5B5}"/>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99EC00A-CA77-4168-B303-EA2B42E3233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1F52F65-6B00-464C-85D3-65E6C6B8465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atin typeface="Arial" panose="020B0604020202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2A086116-F767-412A-8620-0B2ECCABE6D8}"/>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BBBCCF8-B461-48D3-B684-2B236B805BA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pPr>
              <a:defRPr/>
            </a:pPr>
            <a:fld id="{9BBBCCF8-B461-48D3-B684-2B236B805BA5}" type="slidenum">
              <a:rPr lang="en-US" altLang="en-US" smtClean="0"/>
              <a:pPr>
                <a:defRPr/>
              </a:pPr>
              <a:t>23</a:t>
            </a:fld>
            <a:endParaRPr lang="en-US" altLang="en-US"/>
          </a:p>
        </p:txBody>
      </p:sp>
    </p:spTree>
    <p:extLst>
      <p:ext uri="{BB962C8B-B14F-4D97-AF65-F5344CB8AC3E}">
        <p14:creationId xmlns:p14="http://schemas.microsoft.com/office/powerpoint/2010/main" val="1702931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037A6ED7-9852-45A2-B2E3-B1B95631AC7F}"/>
              </a:ext>
            </a:extLst>
          </p:cNvPr>
          <p:cNvGrpSpPr>
            <a:grpSpLocks/>
          </p:cNvGrpSpPr>
          <p:nvPr/>
        </p:nvGrpSpPr>
        <p:grpSpPr bwMode="auto">
          <a:xfrm>
            <a:off x="1658938" y="1600200"/>
            <a:ext cx="6837362" cy="3200400"/>
            <a:chOff x="1045" y="1008"/>
            <a:chExt cx="4307" cy="2016"/>
          </a:xfrm>
        </p:grpSpPr>
        <p:sp>
          <p:nvSpPr>
            <p:cNvPr id="5" name="Oval 3">
              <a:extLst>
                <a:ext uri="{FF2B5EF4-FFF2-40B4-BE49-F238E27FC236}">
                  <a16:creationId xmlns:a16="http://schemas.microsoft.com/office/drawing/2014/main" id="{DB84BD48-1561-46BD-B817-A0C494E5BD6B}"/>
                </a:ext>
              </a:extLst>
            </p:cNvPr>
            <p:cNvSpPr>
              <a:spLocks noChangeArrowheads="1"/>
            </p:cNvSpPr>
            <p:nvPr/>
          </p:nvSpPr>
          <p:spPr bwMode="hidden">
            <a:xfrm flipH="1">
              <a:off x="4392" y="1008"/>
              <a:ext cx="960" cy="960"/>
            </a:xfrm>
            <a:prstGeom prst="ellipse">
              <a:avLst/>
            </a:prstGeom>
            <a:solidFill>
              <a:schemeClr val="accent2"/>
            </a:solidFill>
            <a:ln>
              <a:noFill/>
            </a:ln>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sz="2400">
                <a:latin typeface="Times New Roman" panose="02020603050405020304" pitchFamily="18" charset="0"/>
              </a:endParaRPr>
            </a:p>
          </p:txBody>
        </p:sp>
        <p:sp>
          <p:nvSpPr>
            <p:cNvPr id="6" name="Oval 4">
              <a:extLst>
                <a:ext uri="{FF2B5EF4-FFF2-40B4-BE49-F238E27FC236}">
                  <a16:creationId xmlns:a16="http://schemas.microsoft.com/office/drawing/2014/main" id="{3C938875-5806-4124-94D0-2236D1719ACA}"/>
                </a:ext>
              </a:extLst>
            </p:cNvPr>
            <p:cNvSpPr>
              <a:spLocks noChangeArrowheads="1"/>
            </p:cNvSpPr>
            <p:nvPr/>
          </p:nvSpPr>
          <p:spPr bwMode="hidden">
            <a:xfrm flipH="1">
              <a:off x="3264" y="1008"/>
              <a:ext cx="960" cy="960"/>
            </a:xfrm>
            <a:prstGeom prst="ellipse">
              <a:avLst/>
            </a:prstGeom>
            <a:solidFill>
              <a:schemeClr val="accent2"/>
            </a:solidFill>
            <a:ln>
              <a:noFill/>
            </a:ln>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sz="2400">
                <a:latin typeface="Times New Roman" panose="02020603050405020304" pitchFamily="18" charset="0"/>
              </a:endParaRPr>
            </a:p>
          </p:txBody>
        </p:sp>
        <p:sp>
          <p:nvSpPr>
            <p:cNvPr id="7" name="Oval 5">
              <a:extLst>
                <a:ext uri="{FF2B5EF4-FFF2-40B4-BE49-F238E27FC236}">
                  <a16:creationId xmlns:a16="http://schemas.microsoft.com/office/drawing/2014/main" id="{83A84D6A-9C7F-49C5-8055-2316D4B7210D}"/>
                </a:ext>
              </a:extLst>
            </p:cNvPr>
            <p:cNvSpPr>
              <a:spLocks noChangeArrowheads="1"/>
            </p:cNvSpPr>
            <p:nvPr/>
          </p:nvSpPr>
          <p:spPr bwMode="hidden">
            <a:xfrm flipH="1">
              <a:off x="2136" y="1008"/>
              <a:ext cx="960" cy="960"/>
            </a:xfrm>
            <a:prstGeom prst="ellipse">
              <a:avLst/>
            </a:prstGeom>
            <a:noFill/>
            <a:ln w="28575">
              <a:solidFill>
                <a:schemeClr val="accent2"/>
              </a:solidFill>
              <a:round/>
              <a:headEnd/>
              <a:tailEnd/>
            </a:ln>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sz="2400">
                <a:latin typeface="Times New Roman" panose="02020603050405020304" pitchFamily="18" charset="0"/>
              </a:endParaRPr>
            </a:p>
          </p:txBody>
        </p:sp>
        <p:sp>
          <p:nvSpPr>
            <p:cNvPr id="8" name="Oval 6">
              <a:extLst>
                <a:ext uri="{FF2B5EF4-FFF2-40B4-BE49-F238E27FC236}">
                  <a16:creationId xmlns:a16="http://schemas.microsoft.com/office/drawing/2014/main" id="{AC7A6A57-D76B-46ED-8CD6-54C638A470F6}"/>
                </a:ext>
              </a:extLst>
            </p:cNvPr>
            <p:cNvSpPr>
              <a:spLocks noChangeArrowheads="1"/>
            </p:cNvSpPr>
            <p:nvPr/>
          </p:nvSpPr>
          <p:spPr bwMode="hidden">
            <a:xfrm flipH="1">
              <a:off x="2136" y="2064"/>
              <a:ext cx="960" cy="960"/>
            </a:xfrm>
            <a:prstGeom prst="ellipse">
              <a:avLst/>
            </a:prstGeom>
            <a:solidFill>
              <a:schemeClr val="accent2"/>
            </a:solidFill>
            <a:ln>
              <a:noFill/>
            </a:ln>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sz="2400">
                <a:latin typeface="Times New Roman" panose="02020603050405020304" pitchFamily="18" charset="0"/>
              </a:endParaRPr>
            </a:p>
          </p:txBody>
        </p:sp>
        <p:sp>
          <p:nvSpPr>
            <p:cNvPr id="9" name="Oval 7">
              <a:extLst>
                <a:ext uri="{FF2B5EF4-FFF2-40B4-BE49-F238E27FC236}">
                  <a16:creationId xmlns:a16="http://schemas.microsoft.com/office/drawing/2014/main" id="{4AA4555B-E37F-4D3F-82FC-52B19CAA383E}"/>
                </a:ext>
              </a:extLst>
            </p:cNvPr>
            <p:cNvSpPr>
              <a:spLocks noChangeArrowheads="1"/>
            </p:cNvSpPr>
            <p:nvPr/>
          </p:nvSpPr>
          <p:spPr bwMode="hidden">
            <a:xfrm flipH="1">
              <a:off x="1045" y="2064"/>
              <a:ext cx="960" cy="960"/>
            </a:xfrm>
            <a:prstGeom prst="ellipse">
              <a:avLst/>
            </a:prstGeom>
            <a:solidFill>
              <a:schemeClr val="accent2"/>
            </a:solidFill>
            <a:ln>
              <a:noFill/>
            </a:ln>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sz="2400">
                <a:latin typeface="Times New Roman" panose="02020603050405020304" pitchFamily="18" charset="0"/>
              </a:endParaRPr>
            </a:p>
          </p:txBody>
        </p:sp>
        <p:sp>
          <p:nvSpPr>
            <p:cNvPr id="10" name="Oval 8">
              <a:extLst>
                <a:ext uri="{FF2B5EF4-FFF2-40B4-BE49-F238E27FC236}">
                  <a16:creationId xmlns:a16="http://schemas.microsoft.com/office/drawing/2014/main" id="{9E37825C-48EE-4F8C-82D7-46BA8C1F8AFF}"/>
                </a:ext>
              </a:extLst>
            </p:cNvPr>
            <p:cNvSpPr>
              <a:spLocks noChangeArrowheads="1"/>
            </p:cNvSpPr>
            <p:nvPr/>
          </p:nvSpPr>
          <p:spPr bwMode="hidden">
            <a:xfrm flipH="1">
              <a:off x="4392" y="2064"/>
              <a:ext cx="960" cy="960"/>
            </a:xfrm>
            <a:prstGeom prst="ellipse">
              <a:avLst/>
            </a:prstGeom>
            <a:noFill/>
            <a:ln w="28575">
              <a:solidFill>
                <a:schemeClr val="accent2"/>
              </a:solidFill>
              <a:round/>
              <a:headEnd/>
              <a:tailEnd/>
            </a:ln>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sz="2400">
                <a:latin typeface="Times New Roman" panose="02020603050405020304" pitchFamily="18" charset="0"/>
              </a:endParaRPr>
            </a:p>
          </p:txBody>
        </p:sp>
      </p:grpSp>
      <p:sp>
        <p:nvSpPr>
          <p:cNvPr id="35852" name="Rectangle 12"/>
          <p:cNvSpPr>
            <a:spLocks noGrp="1" noChangeArrowheads="1"/>
          </p:cNvSpPr>
          <p:nvPr>
            <p:ph type="ctrTitle"/>
          </p:nvPr>
        </p:nvSpPr>
        <p:spPr>
          <a:xfrm>
            <a:off x="685800" y="1219200"/>
            <a:ext cx="7772400" cy="1933575"/>
          </a:xfrm>
        </p:spPr>
        <p:txBody>
          <a:bodyPr anchor="b"/>
          <a:lstStyle>
            <a:lvl1pPr algn="r">
              <a:defRPr sz="4400"/>
            </a:lvl1pPr>
          </a:lstStyle>
          <a:p>
            <a:pPr lvl="0"/>
            <a:r>
              <a:rPr lang="zh-CN" altLang="en-US" noProof="0"/>
              <a:t>单击此处编辑母版标题样式</a:t>
            </a:r>
          </a:p>
        </p:txBody>
      </p:sp>
      <p:sp>
        <p:nvSpPr>
          <p:cNvPr id="35853" name="Rectangle 13"/>
          <p:cNvSpPr>
            <a:spLocks noGrp="1" noChangeArrowheads="1"/>
          </p:cNvSpPr>
          <p:nvPr>
            <p:ph type="subTitle" idx="1"/>
          </p:nvPr>
        </p:nvSpPr>
        <p:spPr>
          <a:xfrm>
            <a:off x="2057400" y="3505200"/>
            <a:ext cx="6400800" cy="1752600"/>
          </a:xfrm>
        </p:spPr>
        <p:txBody>
          <a:bodyPr/>
          <a:lstStyle>
            <a:lvl1pPr marL="0" indent="0" algn="r">
              <a:buFont typeface="Wingdings" panose="05000000000000000000" pitchFamily="2" charset="2"/>
              <a:buNone/>
              <a:defRPr/>
            </a:lvl1pPr>
          </a:lstStyle>
          <a:p>
            <a:pPr lvl="0"/>
            <a:r>
              <a:rPr lang="zh-CN" altLang="en-US" noProof="0"/>
              <a:t>单击此处编辑母版副标题样式</a:t>
            </a:r>
          </a:p>
        </p:txBody>
      </p:sp>
      <p:sp>
        <p:nvSpPr>
          <p:cNvPr id="11" name="Rectangle 9">
            <a:extLst>
              <a:ext uri="{FF2B5EF4-FFF2-40B4-BE49-F238E27FC236}">
                <a16:creationId xmlns:a16="http://schemas.microsoft.com/office/drawing/2014/main" id="{A3535BCA-C50F-4884-8573-0270574D077D}"/>
              </a:ext>
            </a:extLst>
          </p:cNvPr>
          <p:cNvSpPr>
            <a:spLocks noGrp="1" noChangeArrowheads="1"/>
          </p:cNvSpPr>
          <p:nvPr>
            <p:ph type="dt" sz="half" idx="10"/>
          </p:nvPr>
        </p:nvSpPr>
        <p:spPr/>
        <p:txBody>
          <a:bodyPr/>
          <a:lstStyle>
            <a:lvl1pPr>
              <a:defRPr/>
            </a:lvl1pPr>
          </a:lstStyle>
          <a:p>
            <a:pPr>
              <a:defRPr/>
            </a:pPr>
            <a:endParaRPr lang="en-US" altLang="zh-CN"/>
          </a:p>
        </p:txBody>
      </p:sp>
      <p:sp>
        <p:nvSpPr>
          <p:cNvPr id="12" name="Rectangle 10">
            <a:extLst>
              <a:ext uri="{FF2B5EF4-FFF2-40B4-BE49-F238E27FC236}">
                <a16:creationId xmlns:a16="http://schemas.microsoft.com/office/drawing/2014/main" id="{BA139BB2-6CE1-41BD-A5F9-7DFBAD5C27FB}"/>
              </a:ext>
            </a:extLst>
          </p:cNvPr>
          <p:cNvSpPr>
            <a:spLocks noGrp="1" noChangeArrowheads="1"/>
          </p:cNvSpPr>
          <p:nvPr>
            <p:ph type="ftr" sz="quarter" idx="11"/>
          </p:nvPr>
        </p:nvSpPr>
        <p:spPr/>
        <p:txBody>
          <a:bodyPr/>
          <a:lstStyle>
            <a:lvl1pPr>
              <a:defRPr/>
            </a:lvl1pPr>
          </a:lstStyle>
          <a:p>
            <a:pPr>
              <a:defRPr/>
            </a:pPr>
            <a:endParaRPr lang="en-US" altLang="zh-CN"/>
          </a:p>
        </p:txBody>
      </p:sp>
      <p:sp>
        <p:nvSpPr>
          <p:cNvPr id="13" name="Rectangle 11">
            <a:extLst>
              <a:ext uri="{FF2B5EF4-FFF2-40B4-BE49-F238E27FC236}">
                <a16:creationId xmlns:a16="http://schemas.microsoft.com/office/drawing/2014/main" id="{42C34E93-01BF-492A-93C2-25CD237BE198}"/>
              </a:ext>
            </a:extLst>
          </p:cNvPr>
          <p:cNvSpPr>
            <a:spLocks noGrp="1" noChangeArrowheads="1"/>
          </p:cNvSpPr>
          <p:nvPr>
            <p:ph type="sldNum" sz="quarter" idx="12"/>
          </p:nvPr>
        </p:nvSpPr>
        <p:spPr/>
        <p:txBody>
          <a:bodyPr/>
          <a:lstStyle>
            <a:lvl1pPr>
              <a:defRPr/>
            </a:lvl1pPr>
          </a:lstStyle>
          <a:p>
            <a:pPr>
              <a:defRPr/>
            </a:pPr>
            <a:fld id="{20BC4A2D-1433-4761-BC71-98BC28790FDA}" type="slidenum">
              <a:rPr lang="zh-CN" altLang="en-US"/>
              <a:pPr>
                <a:defRPr/>
              </a:pPr>
              <a:t>‹#›</a:t>
            </a:fld>
            <a:endParaRPr lang="en-US" altLang="zh-CN"/>
          </a:p>
        </p:txBody>
      </p:sp>
    </p:spTree>
    <p:extLst>
      <p:ext uri="{BB962C8B-B14F-4D97-AF65-F5344CB8AC3E}">
        <p14:creationId xmlns:p14="http://schemas.microsoft.com/office/powerpoint/2010/main" val="1464901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20B9BCAB-35C1-47C7-BE1C-76330CB41BD4}"/>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0">
            <a:extLst>
              <a:ext uri="{FF2B5EF4-FFF2-40B4-BE49-F238E27FC236}">
                <a16:creationId xmlns:a16="http://schemas.microsoft.com/office/drawing/2014/main" id="{0DC32782-DFD1-48D8-8B62-F2A1B1C0FFA8}"/>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1">
            <a:extLst>
              <a:ext uri="{FF2B5EF4-FFF2-40B4-BE49-F238E27FC236}">
                <a16:creationId xmlns:a16="http://schemas.microsoft.com/office/drawing/2014/main" id="{1E543E43-7671-4A2A-BB1E-55867DD00078}"/>
              </a:ext>
            </a:extLst>
          </p:cNvPr>
          <p:cNvSpPr>
            <a:spLocks noGrp="1" noChangeArrowheads="1"/>
          </p:cNvSpPr>
          <p:nvPr>
            <p:ph type="sldNum" sz="quarter" idx="12"/>
          </p:nvPr>
        </p:nvSpPr>
        <p:spPr>
          <a:ln/>
        </p:spPr>
        <p:txBody>
          <a:bodyPr/>
          <a:lstStyle>
            <a:lvl1pPr>
              <a:defRPr/>
            </a:lvl1pPr>
          </a:lstStyle>
          <a:p>
            <a:pPr>
              <a:defRPr/>
            </a:pPr>
            <a:fld id="{92766367-DC5A-4B78-8985-4D66B3789DC9}" type="slidenum">
              <a:rPr lang="zh-CN" altLang="en-US"/>
              <a:pPr>
                <a:defRPr/>
              </a:pPr>
              <a:t>‹#›</a:t>
            </a:fld>
            <a:endParaRPr lang="en-US" altLang="zh-CN"/>
          </a:p>
        </p:txBody>
      </p:sp>
    </p:spTree>
    <p:extLst>
      <p:ext uri="{BB962C8B-B14F-4D97-AF65-F5344CB8AC3E}">
        <p14:creationId xmlns:p14="http://schemas.microsoft.com/office/powerpoint/2010/main" val="4233705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4268CA47-1AA4-400A-AB07-F53AC897A53C}"/>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0">
            <a:extLst>
              <a:ext uri="{FF2B5EF4-FFF2-40B4-BE49-F238E27FC236}">
                <a16:creationId xmlns:a16="http://schemas.microsoft.com/office/drawing/2014/main" id="{3AD85981-7940-4CAE-B4FC-028BD1E0EDE2}"/>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1">
            <a:extLst>
              <a:ext uri="{FF2B5EF4-FFF2-40B4-BE49-F238E27FC236}">
                <a16:creationId xmlns:a16="http://schemas.microsoft.com/office/drawing/2014/main" id="{63782DD4-47F7-4FDF-B323-CCCEFD4DCF4E}"/>
              </a:ext>
            </a:extLst>
          </p:cNvPr>
          <p:cNvSpPr>
            <a:spLocks noGrp="1" noChangeArrowheads="1"/>
          </p:cNvSpPr>
          <p:nvPr>
            <p:ph type="sldNum" sz="quarter" idx="12"/>
          </p:nvPr>
        </p:nvSpPr>
        <p:spPr>
          <a:ln/>
        </p:spPr>
        <p:txBody>
          <a:bodyPr/>
          <a:lstStyle>
            <a:lvl1pPr>
              <a:defRPr/>
            </a:lvl1pPr>
          </a:lstStyle>
          <a:p>
            <a:pPr>
              <a:defRPr/>
            </a:pPr>
            <a:fld id="{3A0F82CE-C4D1-4C89-B092-FD8F7EBF482D}" type="slidenum">
              <a:rPr lang="zh-CN" altLang="en-US"/>
              <a:pPr>
                <a:defRPr/>
              </a:pPr>
              <a:t>‹#›</a:t>
            </a:fld>
            <a:endParaRPr lang="en-US" altLang="zh-CN"/>
          </a:p>
        </p:txBody>
      </p:sp>
    </p:spTree>
    <p:extLst>
      <p:ext uri="{BB962C8B-B14F-4D97-AF65-F5344CB8AC3E}">
        <p14:creationId xmlns:p14="http://schemas.microsoft.com/office/powerpoint/2010/main" val="2171291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2155211C-6269-46DD-A08A-6AD14EA34D65}"/>
              </a:ext>
            </a:extLst>
          </p:cNvPr>
          <p:cNvSpPr>
            <a:spLocks noGrp="1"/>
          </p:cNvSpPr>
          <p:nvPr>
            <p:ph type="dt" sz="half" idx="10"/>
          </p:nvPr>
        </p:nvSpPr>
        <p:spPr/>
        <p:txBody>
          <a:bodyPr/>
          <a:lstStyle>
            <a:lvl1pPr>
              <a:defRPr/>
            </a:lvl1pPr>
          </a:lstStyle>
          <a:p>
            <a:pPr>
              <a:defRPr/>
            </a:pPr>
            <a:fld id="{65A8FF61-775B-4FF6-9D0A-B5AE401753F2}" type="datetimeFigureOut">
              <a:rPr lang="en-US"/>
              <a:pPr>
                <a:defRPr/>
              </a:pPr>
              <a:t>10/2/2021</a:t>
            </a:fld>
            <a:endParaRPr lang="en-US"/>
          </a:p>
        </p:txBody>
      </p:sp>
      <p:sp>
        <p:nvSpPr>
          <p:cNvPr id="5" name="Footer Placeholder 4">
            <a:extLst>
              <a:ext uri="{FF2B5EF4-FFF2-40B4-BE49-F238E27FC236}">
                <a16:creationId xmlns:a16="http://schemas.microsoft.com/office/drawing/2014/main" id="{62D43E62-D41E-4A9B-BA44-1655E966507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507DADF-C2B8-4761-AFE9-6D03E5EC4470}"/>
              </a:ext>
            </a:extLst>
          </p:cNvPr>
          <p:cNvSpPr>
            <a:spLocks noGrp="1"/>
          </p:cNvSpPr>
          <p:nvPr>
            <p:ph type="sldNum" sz="quarter" idx="12"/>
          </p:nvPr>
        </p:nvSpPr>
        <p:spPr/>
        <p:txBody>
          <a:bodyPr/>
          <a:lstStyle>
            <a:lvl1pPr>
              <a:defRPr/>
            </a:lvl1pPr>
          </a:lstStyle>
          <a:p>
            <a:pPr>
              <a:defRPr/>
            </a:pPr>
            <a:fld id="{714E87B1-0A70-461D-91A2-537180850FE6}" type="slidenum">
              <a:rPr lang="en-US" altLang="en-US"/>
              <a:pPr>
                <a:defRPr/>
              </a:pPr>
              <a:t>‹#›</a:t>
            </a:fld>
            <a:endParaRPr lang="en-US" altLang="en-US"/>
          </a:p>
        </p:txBody>
      </p:sp>
    </p:spTree>
    <p:extLst>
      <p:ext uri="{BB962C8B-B14F-4D97-AF65-F5344CB8AC3E}">
        <p14:creationId xmlns:p14="http://schemas.microsoft.com/office/powerpoint/2010/main" val="1237930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2220A0-56EB-4585-9A8A-BF4469AA0D90}"/>
              </a:ext>
            </a:extLst>
          </p:cNvPr>
          <p:cNvSpPr>
            <a:spLocks noGrp="1"/>
          </p:cNvSpPr>
          <p:nvPr>
            <p:ph type="dt" sz="half" idx="10"/>
          </p:nvPr>
        </p:nvSpPr>
        <p:spPr/>
        <p:txBody>
          <a:bodyPr/>
          <a:lstStyle>
            <a:lvl1pPr>
              <a:defRPr/>
            </a:lvl1pPr>
          </a:lstStyle>
          <a:p>
            <a:pPr>
              <a:defRPr/>
            </a:pPr>
            <a:fld id="{A0F65357-CD41-4EB9-881D-7E4B7F382246}" type="datetimeFigureOut">
              <a:rPr lang="en-US"/>
              <a:pPr>
                <a:defRPr/>
              </a:pPr>
              <a:t>10/2/2021</a:t>
            </a:fld>
            <a:endParaRPr lang="en-US"/>
          </a:p>
        </p:txBody>
      </p:sp>
      <p:sp>
        <p:nvSpPr>
          <p:cNvPr id="5" name="Footer Placeholder 4">
            <a:extLst>
              <a:ext uri="{FF2B5EF4-FFF2-40B4-BE49-F238E27FC236}">
                <a16:creationId xmlns:a16="http://schemas.microsoft.com/office/drawing/2014/main" id="{E3194BED-E67D-431C-A82E-68E739C4061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8B3F636-0949-4B11-B6B6-A90E4CB02AD0}"/>
              </a:ext>
            </a:extLst>
          </p:cNvPr>
          <p:cNvSpPr>
            <a:spLocks noGrp="1"/>
          </p:cNvSpPr>
          <p:nvPr>
            <p:ph type="sldNum" sz="quarter" idx="12"/>
          </p:nvPr>
        </p:nvSpPr>
        <p:spPr/>
        <p:txBody>
          <a:bodyPr/>
          <a:lstStyle>
            <a:lvl1pPr>
              <a:defRPr/>
            </a:lvl1pPr>
          </a:lstStyle>
          <a:p>
            <a:pPr>
              <a:defRPr/>
            </a:pPr>
            <a:fld id="{07B6B461-7CEE-4D10-93B8-78A95E02202D}" type="slidenum">
              <a:rPr lang="en-US" altLang="en-US"/>
              <a:pPr>
                <a:defRPr/>
              </a:pPr>
              <a:t>‹#›</a:t>
            </a:fld>
            <a:endParaRPr lang="en-US" altLang="en-US"/>
          </a:p>
        </p:txBody>
      </p:sp>
    </p:spTree>
    <p:extLst>
      <p:ext uri="{BB962C8B-B14F-4D97-AF65-F5344CB8AC3E}">
        <p14:creationId xmlns:p14="http://schemas.microsoft.com/office/powerpoint/2010/main" val="139666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C17819-13F4-4232-9F82-C01C179C4AC2}"/>
              </a:ext>
            </a:extLst>
          </p:cNvPr>
          <p:cNvSpPr>
            <a:spLocks noGrp="1"/>
          </p:cNvSpPr>
          <p:nvPr>
            <p:ph type="dt" sz="half" idx="10"/>
          </p:nvPr>
        </p:nvSpPr>
        <p:spPr/>
        <p:txBody>
          <a:bodyPr/>
          <a:lstStyle>
            <a:lvl1pPr>
              <a:defRPr/>
            </a:lvl1pPr>
          </a:lstStyle>
          <a:p>
            <a:pPr>
              <a:defRPr/>
            </a:pPr>
            <a:fld id="{271CAF56-D255-4B45-BC3B-DAFCCA94FBF1}" type="datetimeFigureOut">
              <a:rPr lang="en-US"/>
              <a:pPr>
                <a:defRPr/>
              </a:pPr>
              <a:t>10/2/2021</a:t>
            </a:fld>
            <a:endParaRPr lang="en-US"/>
          </a:p>
        </p:txBody>
      </p:sp>
      <p:sp>
        <p:nvSpPr>
          <p:cNvPr id="5" name="Footer Placeholder 4">
            <a:extLst>
              <a:ext uri="{FF2B5EF4-FFF2-40B4-BE49-F238E27FC236}">
                <a16:creationId xmlns:a16="http://schemas.microsoft.com/office/drawing/2014/main" id="{9B835647-685D-48D2-950D-11524459D2E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7550319-C5E9-4E6D-934C-8DF84F4946DE}"/>
              </a:ext>
            </a:extLst>
          </p:cNvPr>
          <p:cNvSpPr>
            <a:spLocks noGrp="1"/>
          </p:cNvSpPr>
          <p:nvPr>
            <p:ph type="sldNum" sz="quarter" idx="12"/>
          </p:nvPr>
        </p:nvSpPr>
        <p:spPr/>
        <p:txBody>
          <a:bodyPr/>
          <a:lstStyle>
            <a:lvl1pPr>
              <a:defRPr/>
            </a:lvl1pPr>
          </a:lstStyle>
          <a:p>
            <a:pPr>
              <a:defRPr/>
            </a:pPr>
            <a:fld id="{0F3F524F-CC57-47C6-88E2-73B9A9A5B181}" type="slidenum">
              <a:rPr lang="en-US" altLang="en-US"/>
              <a:pPr>
                <a:defRPr/>
              </a:pPr>
              <a:t>‹#›</a:t>
            </a:fld>
            <a:endParaRPr lang="en-US" altLang="en-US"/>
          </a:p>
        </p:txBody>
      </p:sp>
    </p:spTree>
    <p:extLst>
      <p:ext uri="{BB962C8B-B14F-4D97-AF65-F5344CB8AC3E}">
        <p14:creationId xmlns:p14="http://schemas.microsoft.com/office/powerpoint/2010/main" val="2442498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A15674F-203F-4926-B782-04E5E77F12A4}"/>
              </a:ext>
            </a:extLst>
          </p:cNvPr>
          <p:cNvSpPr>
            <a:spLocks noGrp="1"/>
          </p:cNvSpPr>
          <p:nvPr>
            <p:ph type="dt" sz="half" idx="10"/>
          </p:nvPr>
        </p:nvSpPr>
        <p:spPr/>
        <p:txBody>
          <a:bodyPr/>
          <a:lstStyle>
            <a:lvl1pPr>
              <a:defRPr/>
            </a:lvl1pPr>
          </a:lstStyle>
          <a:p>
            <a:pPr>
              <a:defRPr/>
            </a:pPr>
            <a:fld id="{5E14DCF8-2F79-4EA0-87EA-DF2A5741928B}" type="datetimeFigureOut">
              <a:rPr lang="en-US"/>
              <a:pPr>
                <a:defRPr/>
              </a:pPr>
              <a:t>10/2/2021</a:t>
            </a:fld>
            <a:endParaRPr lang="en-US"/>
          </a:p>
        </p:txBody>
      </p:sp>
      <p:sp>
        <p:nvSpPr>
          <p:cNvPr id="6" name="Footer Placeholder 4">
            <a:extLst>
              <a:ext uri="{FF2B5EF4-FFF2-40B4-BE49-F238E27FC236}">
                <a16:creationId xmlns:a16="http://schemas.microsoft.com/office/drawing/2014/main" id="{E9F09E08-4C32-453B-8477-12B5435695D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DC46EFB-CBD7-473A-AAAE-3FCCB512BE95}"/>
              </a:ext>
            </a:extLst>
          </p:cNvPr>
          <p:cNvSpPr>
            <a:spLocks noGrp="1"/>
          </p:cNvSpPr>
          <p:nvPr>
            <p:ph type="sldNum" sz="quarter" idx="12"/>
          </p:nvPr>
        </p:nvSpPr>
        <p:spPr/>
        <p:txBody>
          <a:bodyPr/>
          <a:lstStyle>
            <a:lvl1pPr>
              <a:defRPr/>
            </a:lvl1pPr>
          </a:lstStyle>
          <a:p>
            <a:pPr>
              <a:defRPr/>
            </a:pPr>
            <a:fld id="{97221FE2-FDF3-4F43-B4E6-A2DC9442F2BE}" type="slidenum">
              <a:rPr lang="en-US" altLang="en-US"/>
              <a:pPr>
                <a:defRPr/>
              </a:pPr>
              <a:t>‹#›</a:t>
            </a:fld>
            <a:endParaRPr lang="en-US" altLang="en-US"/>
          </a:p>
        </p:txBody>
      </p:sp>
    </p:spTree>
    <p:extLst>
      <p:ext uri="{BB962C8B-B14F-4D97-AF65-F5344CB8AC3E}">
        <p14:creationId xmlns:p14="http://schemas.microsoft.com/office/powerpoint/2010/main" val="2881028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074023B-69DE-4F40-8FA3-38016A330DB5}"/>
              </a:ext>
            </a:extLst>
          </p:cNvPr>
          <p:cNvSpPr>
            <a:spLocks noGrp="1"/>
          </p:cNvSpPr>
          <p:nvPr>
            <p:ph type="dt" sz="half" idx="10"/>
          </p:nvPr>
        </p:nvSpPr>
        <p:spPr/>
        <p:txBody>
          <a:bodyPr/>
          <a:lstStyle>
            <a:lvl1pPr>
              <a:defRPr/>
            </a:lvl1pPr>
          </a:lstStyle>
          <a:p>
            <a:pPr>
              <a:defRPr/>
            </a:pPr>
            <a:fld id="{417C7FCF-760B-4FFA-9462-E21FEDE89F98}" type="datetimeFigureOut">
              <a:rPr lang="en-US"/>
              <a:pPr>
                <a:defRPr/>
              </a:pPr>
              <a:t>10/2/2021</a:t>
            </a:fld>
            <a:endParaRPr lang="en-US"/>
          </a:p>
        </p:txBody>
      </p:sp>
      <p:sp>
        <p:nvSpPr>
          <p:cNvPr id="8" name="Footer Placeholder 4">
            <a:extLst>
              <a:ext uri="{FF2B5EF4-FFF2-40B4-BE49-F238E27FC236}">
                <a16:creationId xmlns:a16="http://schemas.microsoft.com/office/drawing/2014/main" id="{8D1346D9-60ED-4721-A557-09DA3AD1CF3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BEEC10C-C8C7-4224-AEB9-5F0DB8BC0278}"/>
              </a:ext>
            </a:extLst>
          </p:cNvPr>
          <p:cNvSpPr>
            <a:spLocks noGrp="1"/>
          </p:cNvSpPr>
          <p:nvPr>
            <p:ph type="sldNum" sz="quarter" idx="12"/>
          </p:nvPr>
        </p:nvSpPr>
        <p:spPr/>
        <p:txBody>
          <a:bodyPr/>
          <a:lstStyle>
            <a:lvl1pPr>
              <a:defRPr/>
            </a:lvl1pPr>
          </a:lstStyle>
          <a:p>
            <a:pPr>
              <a:defRPr/>
            </a:pPr>
            <a:fld id="{E86DE1A3-8A79-416F-BE97-A44E992F87C5}" type="slidenum">
              <a:rPr lang="en-US" altLang="en-US"/>
              <a:pPr>
                <a:defRPr/>
              </a:pPr>
              <a:t>‹#›</a:t>
            </a:fld>
            <a:endParaRPr lang="en-US" altLang="en-US"/>
          </a:p>
        </p:txBody>
      </p:sp>
    </p:spTree>
    <p:extLst>
      <p:ext uri="{BB962C8B-B14F-4D97-AF65-F5344CB8AC3E}">
        <p14:creationId xmlns:p14="http://schemas.microsoft.com/office/powerpoint/2010/main" val="12147512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D865D81-2B26-4DCC-95A8-E69C62FA171A}"/>
              </a:ext>
            </a:extLst>
          </p:cNvPr>
          <p:cNvSpPr>
            <a:spLocks noGrp="1"/>
          </p:cNvSpPr>
          <p:nvPr>
            <p:ph type="dt" sz="half" idx="10"/>
          </p:nvPr>
        </p:nvSpPr>
        <p:spPr/>
        <p:txBody>
          <a:bodyPr/>
          <a:lstStyle>
            <a:lvl1pPr>
              <a:defRPr/>
            </a:lvl1pPr>
          </a:lstStyle>
          <a:p>
            <a:pPr>
              <a:defRPr/>
            </a:pPr>
            <a:fld id="{19F688CF-7AB0-4BC7-90BE-C3EDB1BCCE04}" type="datetimeFigureOut">
              <a:rPr lang="en-US"/>
              <a:pPr>
                <a:defRPr/>
              </a:pPr>
              <a:t>10/2/2021</a:t>
            </a:fld>
            <a:endParaRPr lang="en-US"/>
          </a:p>
        </p:txBody>
      </p:sp>
      <p:sp>
        <p:nvSpPr>
          <p:cNvPr id="4" name="Footer Placeholder 4">
            <a:extLst>
              <a:ext uri="{FF2B5EF4-FFF2-40B4-BE49-F238E27FC236}">
                <a16:creationId xmlns:a16="http://schemas.microsoft.com/office/drawing/2014/main" id="{3EFFB415-B3AE-4F7A-8782-1816E30B1E5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96D9CBA-A0DC-4E95-B654-AF4AC3D51040}"/>
              </a:ext>
            </a:extLst>
          </p:cNvPr>
          <p:cNvSpPr>
            <a:spLocks noGrp="1"/>
          </p:cNvSpPr>
          <p:nvPr>
            <p:ph type="sldNum" sz="quarter" idx="12"/>
          </p:nvPr>
        </p:nvSpPr>
        <p:spPr/>
        <p:txBody>
          <a:bodyPr/>
          <a:lstStyle>
            <a:lvl1pPr>
              <a:defRPr/>
            </a:lvl1pPr>
          </a:lstStyle>
          <a:p>
            <a:pPr>
              <a:defRPr/>
            </a:pPr>
            <a:fld id="{09542367-68DD-4624-B3EB-0DC96CF1EC4C}" type="slidenum">
              <a:rPr lang="en-US" altLang="en-US"/>
              <a:pPr>
                <a:defRPr/>
              </a:pPr>
              <a:t>‹#›</a:t>
            </a:fld>
            <a:endParaRPr lang="en-US" altLang="en-US"/>
          </a:p>
        </p:txBody>
      </p:sp>
    </p:spTree>
    <p:extLst>
      <p:ext uri="{BB962C8B-B14F-4D97-AF65-F5344CB8AC3E}">
        <p14:creationId xmlns:p14="http://schemas.microsoft.com/office/powerpoint/2010/main" val="4204093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3DF4186-08D5-4671-B41B-698B9D81F8B0}"/>
              </a:ext>
            </a:extLst>
          </p:cNvPr>
          <p:cNvSpPr>
            <a:spLocks noGrp="1"/>
          </p:cNvSpPr>
          <p:nvPr>
            <p:ph type="dt" sz="half" idx="10"/>
          </p:nvPr>
        </p:nvSpPr>
        <p:spPr/>
        <p:txBody>
          <a:bodyPr/>
          <a:lstStyle>
            <a:lvl1pPr>
              <a:defRPr/>
            </a:lvl1pPr>
          </a:lstStyle>
          <a:p>
            <a:pPr>
              <a:defRPr/>
            </a:pPr>
            <a:fld id="{6421554E-2124-4C97-B07A-28342864CC55}" type="datetimeFigureOut">
              <a:rPr lang="en-US"/>
              <a:pPr>
                <a:defRPr/>
              </a:pPr>
              <a:t>10/2/2021</a:t>
            </a:fld>
            <a:endParaRPr lang="en-US"/>
          </a:p>
        </p:txBody>
      </p:sp>
      <p:sp>
        <p:nvSpPr>
          <p:cNvPr id="3" name="Footer Placeholder 4">
            <a:extLst>
              <a:ext uri="{FF2B5EF4-FFF2-40B4-BE49-F238E27FC236}">
                <a16:creationId xmlns:a16="http://schemas.microsoft.com/office/drawing/2014/main" id="{D78F2C12-4ABD-4ED1-B48A-854EC93F068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5A4EB63-22B7-440D-8AA1-0F35A4F8D510}"/>
              </a:ext>
            </a:extLst>
          </p:cNvPr>
          <p:cNvSpPr>
            <a:spLocks noGrp="1"/>
          </p:cNvSpPr>
          <p:nvPr>
            <p:ph type="sldNum" sz="quarter" idx="12"/>
          </p:nvPr>
        </p:nvSpPr>
        <p:spPr/>
        <p:txBody>
          <a:bodyPr/>
          <a:lstStyle>
            <a:lvl1pPr>
              <a:defRPr/>
            </a:lvl1pPr>
          </a:lstStyle>
          <a:p>
            <a:pPr>
              <a:defRPr/>
            </a:pPr>
            <a:fld id="{3689944E-6601-4F29-A239-313153476ACB}" type="slidenum">
              <a:rPr lang="en-US" altLang="en-US"/>
              <a:pPr>
                <a:defRPr/>
              </a:pPr>
              <a:t>‹#›</a:t>
            </a:fld>
            <a:endParaRPr lang="en-US" altLang="en-US"/>
          </a:p>
        </p:txBody>
      </p:sp>
    </p:spTree>
    <p:extLst>
      <p:ext uri="{BB962C8B-B14F-4D97-AF65-F5344CB8AC3E}">
        <p14:creationId xmlns:p14="http://schemas.microsoft.com/office/powerpoint/2010/main" val="2504571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D97D310-C6C0-4D10-8B73-64FC32B3EDA2}"/>
              </a:ext>
            </a:extLst>
          </p:cNvPr>
          <p:cNvSpPr>
            <a:spLocks noGrp="1"/>
          </p:cNvSpPr>
          <p:nvPr>
            <p:ph type="dt" sz="half" idx="10"/>
          </p:nvPr>
        </p:nvSpPr>
        <p:spPr/>
        <p:txBody>
          <a:bodyPr/>
          <a:lstStyle>
            <a:lvl1pPr>
              <a:defRPr/>
            </a:lvl1pPr>
          </a:lstStyle>
          <a:p>
            <a:pPr>
              <a:defRPr/>
            </a:pPr>
            <a:fld id="{3676CC69-0B03-4952-95E3-7982F5F9746B}" type="datetimeFigureOut">
              <a:rPr lang="en-US"/>
              <a:pPr>
                <a:defRPr/>
              </a:pPr>
              <a:t>10/2/2021</a:t>
            </a:fld>
            <a:endParaRPr lang="en-US"/>
          </a:p>
        </p:txBody>
      </p:sp>
      <p:sp>
        <p:nvSpPr>
          <p:cNvPr id="6" name="Footer Placeholder 4">
            <a:extLst>
              <a:ext uri="{FF2B5EF4-FFF2-40B4-BE49-F238E27FC236}">
                <a16:creationId xmlns:a16="http://schemas.microsoft.com/office/drawing/2014/main" id="{C2262DFE-EA3E-4E96-8EC3-440B978FD99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7E35060-10F7-419D-9470-53AFEB46E529}"/>
              </a:ext>
            </a:extLst>
          </p:cNvPr>
          <p:cNvSpPr>
            <a:spLocks noGrp="1"/>
          </p:cNvSpPr>
          <p:nvPr>
            <p:ph type="sldNum" sz="quarter" idx="12"/>
          </p:nvPr>
        </p:nvSpPr>
        <p:spPr/>
        <p:txBody>
          <a:bodyPr/>
          <a:lstStyle>
            <a:lvl1pPr>
              <a:defRPr/>
            </a:lvl1pPr>
          </a:lstStyle>
          <a:p>
            <a:pPr>
              <a:defRPr/>
            </a:pPr>
            <a:fld id="{A69A2571-3CBA-45B5-AF0A-5B02E63D531C}" type="slidenum">
              <a:rPr lang="en-US" altLang="en-US"/>
              <a:pPr>
                <a:defRPr/>
              </a:pPr>
              <a:t>‹#›</a:t>
            </a:fld>
            <a:endParaRPr lang="en-US" altLang="en-US"/>
          </a:p>
        </p:txBody>
      </p:sp>
    </p:spTree>
    <p:extLst>
      <p:ext uri="{BB962C8B-B14F-4D97-AF65-F5344CB8AC3E}">
        <p14:creationId xmlns:p14="http://schemas.microsoft.com/office/powerpoint/2010/main" val="948740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0FB91034-A4AC-452A-BFF0-16FB3555F9F7}"/>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0">
            <a:extLst>
              <a:ext uri="{FF2B5EF4-FFF2-40B4-BE49-F238E27FC236}">
                <a16:creationId xmlns:a16="http://schemas.microsoft.com/office/drawing/2014/main" id="{C4047087-B942-4FFC-8BED-7B6F944DBB35}"/>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1">
            <a:extLst>
              <a:ext uri="{FF2B5EF4-FFF2-40B4-BE49-F238E27FC236}">
                <a16:creationId xmlns:a16="http://schemas.microsoft.com/office/drawing/2014/main" id="{53870DED-AEE1-415A-90E1-B5DD6467EF34}"/>
              </a:ext>
            </a:extLst>
          </p:cNvPr>
          <p:cNvSpPr>
            <a:spLocks noGrp="1" noChangeArrowheads="1"/>
          </p:cNvSpPr>
          <p:nvPr>
            <p:ph type="sldNum" sz="quarter" idx="12"/>
          </p:nvPr>
        </p:nvSpPr>
        <p:spPr>
          <a:ln/>
        </p:spPr>
        <p:txBody>
          <a:bodyPr/>
          <a:lstStyle>
            <a:lvl1pPr>
              <a:defRPr/>
            </a:lvl1pPr>
          </a:lstStyle>
          <a:p>
            <a:pPr>
              <a:defRPr/>
            </a:pPr>
            <a:fld id="{DE30AF19-BA6D-4C9F-B10A-C6CB9800500A}" type="slidenum">
              <a:rPr lang="zh-CN" altLang="en-US"/>
              <a:pPr>
                <a:defRPr/>
              </a:pPr>
              <a:t>‹#›</a:t>
            </a:fld>
            <a:endParaRPr lang="en-US" altLang="zh-CN"/>
          </a:p>
        </p:txBody>
      </p:sp>
    </p:spTree>
    <p:extLst>
      <p:ext uri="{BB962C8B-B14F-4D97-AF65-F5344CB8AC3E}">
        <p14:creationId xmlns:p14="http://schemas.microsoft.com/office/powerpoint/2010/main" val="9589897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3138D44-328A-4ABE-9BD3-EECE67A04A04}"/>
              </a:ext>
            </a:extLst>
          </p:cNvPr>
          <p:cNvSpPr>
            <a:spLocks noGrp="1"/>
          </p:cNvSpPr>
          <p:nvPr>
            <p:ph type="dt" sz="half" idx="10"/>
          </p:nvPr>
        </p:nvSpPr>
        <p:spPr/>
        <p:txBody>
          <a:bodyPr/>
          <a:lstStyle>
            <a:lvl1pPr>
              <a:defRPr/>
            </a:lvl1pPr>
          </a:lstStyle>
          <a:p>
            <a:pPr>
              <a:defRPr/>
            </a:pPr>
            <a:fld id="{F5C7585B-CE04-49C2-9168-2A210B872307}" type="datetimeFigureOut">
              <a:rPr lang="en-US"/>
              <a:pPr>
                <a:defRPr/>
              </a:pPr>
              <a:t>10/2/2021</a:t>
            </a:fld>
            <a:endParaRPr lang="en-US"/>
          </a:p>
        </p:txBody>
      </p:sp>
      <p:sp>
        <p:nvSpPr>
          <p:cNvPr id="6" name="Footer Placeholder 4">
            <a:extLst>
              <a:ext uri="{FF2B5EF4-FFF2-40B4-BE49-F238E27FC236}">
                <a16:creationId xmlns:a16="http://schemas.microsoft.com/office/drawing/2014/main" id="{0AC9FBE7-C9B9-4F55-B431-053AA5F0D09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C061E73-B158-4022-8D94-E4AE5B0EBBD9}"/>
              </a:ext>
            </a:extLst>
          </p:cNvPr>
          <p:cNvSpPr>
            <a:spLocks noGrp="1"/>
          </p:cNvSpPr>
          <p:nvPr>
            <p:ph type="sldNum" sz="quarter" idx="12"/>
          </p:nvPr>
        </p:nvSpPr>
        <p:spPr/>
        <p:txBody>
          <a:bodyPr/>
          <a:lstStyle>
            <a:lvl1pPr>
              <a:defRPr/>
            </a:lvl1pPr>
          </a:lstStyle>
          <a:p>
            <a:pPr>
              <a:defRPr/>
            </a:pPr>
            <a:fld id="{4CA1CE10-F6BF-4008-AB70-D52A23344AF3}" type="slidenum">
              <a:rPr lang="en-US" altLang="en-US"/>
              <a:pPr>
                <a:defRPr/>
              </a:pPr>
              <a:t>‹#›</a:t>
            </a:fld>
            <a:endParaRPr lang="en-US" altLang="en-US"/>
          </a:p>
        </p:txBody>
      </p:sp>
    </p:spTree>
    <p:extLst>
      <p:ext uri="{BB962C8B-B14F-4D97-AF65-F5344CB8AC3E}">
        <p14:creationId xmlns:p14="http://schemas.microsoft.com/office/powerpoint/2010/main" val="26202350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69B63D-8468-4B1B-8730-31A331AE7A06}"/>
              </a:ext>
            </a:extLst>
          </p:cNvPr>
          <p:cNvSpPr>
            <a:spLocks noGrp="1"/>
          </p:cNvSpPr>
          <p:nvPr>
            <p:ph type="dt" sz="half" idx="10"/>
          </p:nvPr>
        </p:nvSpPr>
        <p:spPr/>
        <p:txBody>
          <a:bodyPr/>
          <a:lstStyle>
            <a:lvl1pPr>
              <a:defRPr/>
            </a:lvl1pPr>
          </a:lstStyle>
          <a:p>
            <a:pPr>
              <a:defRPr/>
            </a:pPr>
            <a:fld id="{BB5BF22E-588D-4997-A4F6-E125ECABD686}" type="datetimeFigureOut">
              <a:rPr lang="en-US"/>
              <a:pPr>
                <a:defRPr/>
              </a:pPr>
              <a:t>10/2/2021</a:t>
            </a:fld>
            <a:endParaRPr lang="en-US"/>
          </a:p>
        </p:txBody>
      </p:sp>
      <p:sp>
        <p:nvSpPr>
          <p:cNvPr id="5" name="Footer Placeholder 4">
            <a:extLst>
              <a:ext uri="{FF2B5EF4-FFF2-40B4-BE49-F238E27FC236}">
                <a16:creationId xmlns:a16="http://schemas.microsoft.com/office/drawing/2014/main" id="{18BE0AF3-7C86-4055-9AF2-3472AEC3502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65A58EF-2917-4643-8922-BE859FDAD41E}"/>
              </a:ext>
            </a:extLst>
          </p:cNvPr>
          <p:cNvSpPr>
            <a:spLocks noGrp="1"/>
          </p:cNvSpPr>
          <p:nvPr>
            <p:ph type="sldNum" sz="quarter" idx="12"/>
          </p:nvPr>
        </p:nvSpPr>
        <p:spPr/>
        <p:txBody>
          <a:bodyPr/>
          <a:lstStyle>
            <a:lvl1pPr>
              <a:defRPr/>
            </a:lvl1pPr>
          </a:lstStyle>
          <a:p>
            <a:pPr>
              <a:defRPr/>
            </a:pPr>
            <a:fld id="{CFAF60D4-4927-4C0B-8421-9BA4C98CB8CD}" type="slidenum">
              <a:rPr lang="en-US" altLang="en-US"/>
              <a:pPr>
                <a:defRPr/>
              </a:pPr>
              <a:t>‹#›</a:t>
            </a:fld>
            <a:endParaRPr lang="en-US" altLang="en-US"/>
          </a:p>
        </p:txBody>
      </p:sp>
    </p:spTree>
    <p:extLst>
      <p:ext uri="{BB962C8B-B14F-4D97-AF65-F5344CB8AC3E}">
        <p14:creationId xmlns:p14="http://schemas.microsoft.com/office/powerpoint/2010/main" val="319289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05B01D-FC77-4013-B1DD-BB08088DBE84}"/>
              </a:ext>
            </a:extLst>
          </p:cNvPr>
          <p:cNvSpPr>
            <a:spLocks noGrp="1"/>
          </p:cNvSpPr>
          <p:nvPr>
            <p:ph type="dt" sz="half" idx="10"/>
          </p:nvPr>
        </p:nvSpPr>
        <p:spPr/>
        <p:txBody>
          <a:bodyPr/>
          <a:lstStyle>
            <a:lvl1pPr>
              <a:defRPr/>
            </a:lvl1pPr>
          </a:lstStyle>
          <a:p>
            <a:pPr>
              <a:defRPr/>
            </a:pPr>
            <a:fld id="{34B42F89-777D-4BE7-8607-35FC4C80A851}" type="datetimeFigureOut">
              <a:rPr lang="en-US"/>
              <a:pPr>
                <a:defRPr/>
              </a:pPr>
              <a:t>10/2/2021</a:t>
            </a:fld>
            <a:endParaRPr lang="en-US"/>
          </a:p>
        </p:txBody>
      </p:sp>
      <p:sp>
        <p:nvSpPr>
          <p:cNvPr id="5" name="Footer Placeholder 4">
            <a:extLst>
              <a:ext uri="{FF2B5EF4-FFF2-40B4-BE49-F238E27FC236}">
                <a16:creationId xmlns:a16="http://schemas.microsoft.com/office/drawing/2014/main" id="{9EE218DF-CFF3-4B92-B408-430437E4F2C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E20AC6A-0610-435A-99EC-E0F8712EE3FF}"/>
              </a:ext>
            </a:extLst>
          </p:cNvPr>
          <p:cNvSpPr>
            <a:spLocks noGrp="1"/>
          </p:cNvSpPr>
          <p:nvPr>
            <p:ph type="sldNum" sz="quarter" idx="12"/>
          </p:nvPr>
        </p:nvSpPr>
        <p:spPr/>
        <p:txBody>
          <a:bodyPr/>
          <a:lstStyle>
            <a:lvl1pPr>
              <a:defRPr/>
            </a:lvl1pPr>
          </a:lstStyle>
          <a:p>
            <a:pPr>
              <a:defRPr/>
            </a:pPr>
            <a:fld id="{8D23FB47-9AA1-4628-BF94-29C3FED7A886}" type="slidenum">
              <a:rPr lang="en-US" altLang="en-US"/>
              <a:pPr>
                <a:defRPr/>
              </a:pPr>
              <a:t>‹#›</a:t>
            </a:fld>
            <a:endParaRPr lang="en-US" altLang="en-US"/>
          </a:p>
        </p:txBody>
      </p:sp>
    </p:spTree>
    <p:extLst>
      <p:ext uri="{BB962C8B-B14F-4D97-AF65-F5344CB8AC3E}">
        <p14:creationId xmlns:p14="http://schemas.microsoft.com/office/powerpoint/2010/main" val="42637364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6C885-0301-487B-BE34-6D2F9415CE0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6FB6FA6-98C0-4B64-93DC-75E9A79A0E8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556E33F-DB0C-4BEB-BC3C-23DD511CC413}"/>
              </a:ext>
            </a:extLst>
          </p:cNvPr>
          <p:cNvSpPr>
            <a:spLocks noGrp="1"/>
          </p:cNvSpPr>
          <p:nvPr>
            <p:ph type="dt" sz="half" idx="10"/>
          </p:nvPr>
        </p:nvSpPr>
        <p:spPr/>
        <p:txBody>
          <a:bodyPr/>
          <a:lstStyle/>
          <a:p>
            <a:fld id="{D4C4C31C-4F91-4E1B-B44F-EAFC3053EA9F}" type="datetimeFigureOut">
              <a:rPr lang="en-US" smtClean="0"/>
              <a:t>10/2/2021</a:t>
            </a:fld>
            <a:endParaRPr lang="en-US"/>
          </a:p>
        </p:txBody>
      </p:sp>
      <p:sp>
        <p:nvSpPr>
          <p:cNvPr id="5" name="Footer Placeholder 4">
            <a:extLst>
              <a:ext uri="{FF2B5EF4-FFF2-40B4-BE49-F238E27FC236}">
                <a16:creationId xmlns:a16="http://schemas.microsoft.com/office/drawing/2014/main" id="{EA8D4DCB-03E7-426E-BCF6-B490B008DB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8B1FD8-7626-4C0F-877D-E5BB0FDFC82D}"/>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20067350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CEC93-B2AD-48FD-BE9C-496CBA94A0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E0738A-7C5F-4F24-9B70-9B3123A9EB1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91DDE6-5ED9-486C-B644-EAA6A52326BC}"/>
              </a:ext>
            </a:extLst>
          </p:cNvPr>
          <p:cNvSpPr>
            <a:spLocks noGrp="1"/>
          </p:cNvSpPr>
          <p:nvPr>
            <p:ph type="dt" sz="half" idx="10"/>
          </p:nvPr>
        </p:nvSpPr>
        <p:spPr/>
        <p:txBody>
          <a:bodyPr/>
          <a:lstStyle/>
          <a:p>
            <a:fld id="{D4C4C31C-4F91-4E1B-B44F-EAFC3053EA9F}" type="datetimeFigureOut">
              <a:rPr lang="en-US" smtClean="0"/>
              <a:t>10/2/2021</a:t>
            </a:fld>
            <a:endParaRPr lang="en-US"/>
          </a:p>
        </p:txBody>
      </p:sp>
      <p:sp>
        <p:nvSpPr>
          <p:cNvPr id="5" name="Footer Placeholder 4">
            <a:extLst>
              <a:ext uri="{FF2B5EF4-FFF2-40B4-BE49-F238E27FC236}">
                <a16:creationId xmlns:a16="http://schemas.microsoft.com/office/drawing/2014/main" id="{7271D8EA-C1F2-429D-9E17-C799A38E14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51C5AC-F985-433F-A782-06EAB44C8E32}"/>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18893573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129C2-AF08-4B85-B6AC-A73325D820A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37595B1-FD83-4E70-9624-86D9540CE78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E7227C0-D718-4FDF-A718-148632D83EA6}"/>
              </a:ext>
            </a:extLst>
          </p:cNvPr>
          <p:cNvSpPr>
            <a:spLocks noGrp="1"/>
          </p:cNvSpPr>
          <p:nvPr>
            <p:ph type="dt" sz="half" idx="10"/>
          </p:nvPr>
        </p:nvSpPr>
        <p:spPr/>
        <p:txBody>
          <a:bodyPr/>
          <a:lstStyle/>
          <a:p>
            <a:fld id="{D4C4C31C-4F91-4E1B-B44F-EAFC3053EA9F}" type="datetimeFigureOut">
              <a:rPr lang="en-US" smtClean="0"/>
              <a:t>10/2/2021</a:t>
            </a:fld>
            <a:endParaRPr lang="en-US"/>
          </a:p>
        </p:txBody>
      </p:sp>
      <p:sp>
        <p:nvSpPr>
          <p:cNvPr id="5" name="Footer Placeholder 4">
            <a:extLst>
              <a:ext uri="{FF2B5EF4-FFF2-40B4-BE49-F238E27FC236}">
                <a16:creationId xmlns:a16="http://schemas.microsoft.com/office/drawing/2014/main" id="{7A798161-5FCD-4A77-9E87-58746AD606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5619CD-A4B9-4A1A-B985-E0AB4B232B85}"/>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30199933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001E8-0F51-4E46-8CD7-D24C0E1B76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739AF3-85B7-4D03-A7C9-9D8C4ECA1E16}"/>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0A744E-8C63-4D56-AB02-0301684D628A}"/>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C266FC-90C1-4C8F-B9F2-7B84C4C2517C}"/>
              </a:ext>
            </a:extLst>
          </p:cNvPr>
          <p:cNvSpPr>
            <a:spLocks noGrp="1"/>
          </p:cNvSpPr>
          <p:nvPr>
            <p:ph type="dt" sz="half" idx="10"/>
          </p:nvPr>
        </p:nvSpPr>
        <p:spPr/>
        <p:txBody>
          <a:bodyPr/>
          <a:lstStyle/>
          <a:p>
            <a:fld id="{D4C4C31C-4F91-4E1B-B44F-EAFC3053EA9F}" type="datetimeFigureOut">
              <a:rPr lang="en-US" smtClean="0"/>
              <a:t>10/2/2021</a:t>
            </a:fld>
            <a:endParaRPr lang="en-US"/>
          </a:p>
        </p:txBody>
      </p:sp>
      <p:sp>
        <p:nvSpPr>
          <p:cNvPr id="6" name="Footer Placeholder 5">
            <a:extLst>
              <a:ext uri="{FF2B5EF4-FFF2-40B4-BE49-F238E27FC236}">
                <a16:creationId xmlns:a16="http://schemas.microsoft.com/office/drawing/2014/main" id="{62DEC6C6-965F-4AE7-944E-BE94F41749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CE7101-04D7-446E-BDD1-B763AD1CB6D4}"/>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3685245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067A0-BB9E-4742-940B-29DC0587A2A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4A07F8-8B9C-4405-BBA7-8F373F6D43C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B8D38D1B-977D-4347-A48B-CE8FBAB05443}"/>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3CC37F-6B0B-473F-96B6-5FA574051F8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8411B962-A767-4F49-9106-2846FCB50BBB}"/>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F50272-0972-41F9-AB0F-85A380A2EC69}"/>
              </a:ext>
            </a:extLst>
          </p:cNvPr>
          <p:cNvSpPr>
            <a:spLocks noGrp="1"/>
          </p:cNvSpPr>
          <p:nvPr>
            <p:ph type="dt" sz="half" idx="10"/>
          </p:nvPr>
        </p:nvSpPr>
        <p:spPr/>
        <p:txBody>
          <a:bodyPr/>
          <a:lstStyle/>
          <a:p>
            <a:fld id="{D4C4C31C-4F91-4E1B-B44F-EAFC3053EA9F}" type="datetimeFigureOut">
              <a:rPr lang="en-US" smtClean="0"/>
              <a:t>10/2/2021</a:t>
            </a:fld>
            <a:endParaRPr lang="en-US"/>
          </a:p>
        </p:txBody>
      </p:sp>
      <p:sp>
        <p:nvSpPr>
          <p:cNvPr id="8" name="Footer Placeholder 7">
            <a:extLst>
              <a:ext uri="{FF2B5EF4-FFF2-40B4-BE49-F238E27FC236}">
                <a16:creationId xmlns:a16="http://schemas.microsoft.com/office/drawing/2014/main" id="{DD7886AD-C97F-4AD0-9F9A-9E8522C5EE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4368AE-4FE7-4FE8-86FF-F550F338F1E3}"/>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10857363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AB018-A7CF-43D8-9773-AB5A447932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80AF12-60BD-4025-BBA7-CE2C79241379}"/>
              </a:ext>
            </a:extLst>
          </p:cNvPr>
          <p:cNvSpPr>
            <a:spLocks noGrp="1"/>
          </p:cNvSpPr>
          <p:nvPr>
            <p:ph type="dt" sz="half" idx="10"/>
          </p:nvPr>
        </p:nvSpPr>
        <p:spPr/>
        <p:txBody>
          <a:bodyPr/>
          <a:lstStyle/>
          <a:p>
            <a:fld id="{D4C4C31C-4F91-4E1B-B44F-EAFC3053EA9F}" type="datetimeFigureOut">
              <a:rPr lang="en-US" smtClean="0"/>
              <a:t>10/2/2021</a:t>
            </a:fld>
            <a:endParaRPr lang="en-US"/>
          </a:p>
        </p:txBody>
      </p:sp>
      <p:sp>
        <p:nvSpPr>
          <p:cNvPr id="4" name="Footer Placeholder 3">
            <a:extLst>
              <a:ext uri="{FF2B5EF4-FFF2-40B4-BE49-F238E27FC236}">
                <a16:creationId xmlns:a16="http://schemas.microsoft.com/office/drawing/2014/main" id="{DC3B907E-C533-4877-B9AF-CDC21E9891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55F22F-AA13-4938-8B8D-0FF4051DD4F8}"/>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30251810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812A90-DE27-497B-BF34-7B2681C9AAA8}"/>
              </a:ext>
            </a:extLst>
          </p:cNvPr>
          <p:cNvSpPr>
            <a:spLocks noGrp="1"/>
          </p:cNvSpPr>
          <p:nvPr>
            <p:ph type="dt" sz="half" idx="10"/>
          </p:nvPr>
        </p:nvSpPr>
        <p:spPr/>
        <p:txBody>
          <a:bodyPr/>
          <a:lstStyle/>
          <a:p>
            <a:fld id="{D4C4C31C-4F91-4E1B-B44F-EAFC3053EA9F}" type="datetimeFigureOut">
              <a:rPr lang="en-US" smtClean="0"/>
              <a:t>10/2/2021</a:t>
            </a:fld>
            <a:endParaRPr lang="en-US"/>
          </a:p>
        </p:txBody>
      </p:sp>
      <p:sp>
        <p:nvSpPr>
          <p:cNvPr id="3" name="Footer Placeholder 2">
            <a:extLst>
              <a:ext uri="{FF2B5EF4-FFF2-40B4-BE49-F238E27FC236}">
                <a16:creationId xmlns:a16="http://schemas.microsoft.com/office/drawing/2014/main" id="{43EEDD60-0F22-4DC5-AABC-7925C1CCE8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A3E495-F1E1-4C27-9EB8-B5482B3F5007}"/>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591285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9">
            <a:extLst>
              <a:ext uri="{FF2B5EF4-FFF2-40B4-BE49-F238E27FC236}">
                <a16:creationId xmlns:a16="http://schemas.microsoft.com/office/drawing/2014/main" id="{918BFDFB-6860-4C76-A803-3D590F34B509}"/>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0">
            <a:extLst>
              <a:ext uri="{FF2B5EF4-FFF2-40B4-BE49-F238E27FC236}">
                <a16:creationId xmlns:a16="http://schemas.microsoft.com/office/drawing/2014/main" id="{F4F413BF-658C-48BB-96F6-0DD0C75DABFC}"/>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1">
            <a:extLst>
              <a:ext uri="{FF2B5EF4-FFF2-40B4-BE49-F238E27FC236}">
                <a16:creationId xmlns:a16="http://schemas.microsoft.com/office/drawing/2014/main" id="{5EE18EF1-9B9F-4D98-AA47-2C8834A3E770}"/>
              </a:ext>
            </a:extLst>
          </p:cNvPr>
          <p:cNvSpPr>
            <a:spLocks noGrp="1" noChangeArrowheads="1"/>
          </p:cNvSpPr>
          <p:nvPr>
            <p:ph type="sldNum" sz="quarter" idx="12"/>
          </p:nvPr>
        </p:nvSpPr>
        <p:spPr>
          <a:ln/>
        </p:spPr>
        <p:txBody>
          <a:bodyPr/>
          <a:lstStyle>
            <a:lvl1pPr>
              <a:defRPr/>
            </a:lvl1pPr>
          </a:lstStyle>
          <a:p>
            <a:pPr>
              <a:defRPr/>
            </a:pPr>
            <a:fld id="{3DA4A51A-13A7-4D9C-8525-DF8DE3F29AC7}" type="slidenum">
              <a:rPr lang="zh-CN" altLang="en-US"/>
              <a:pPr>
                <a:defRPr/>
              </a:pPr>
              <a:t>‹#›</a:t>
            </a:fld>
            <a:endParaRPr lang="en-US" altLang="zh-CN"/>
          </a:p>
        </p:txBody>
      </p:sp>
    </p:spTree>
    <p:extLst>
      <p:ext uri="{BB962C8B-B14F-4D97-AF65-F5344CB8AC3E}">
        <p14:creationId xmlns:p14="http://schemas.microsoft.com/office/powerpoint/2010/main" val="3120036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E12EE-C445-48BC-BBFA-8FBC04BC32B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99ABFEC-FA78-4FF9-B878-BA00B1C8C29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9CA7CE-1951-4CD6-966D-88547A61AF3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A133CDB1-E13F-4B2C-A965-A8CA10C3F6C9}"/>
              </a:ext>
            </a:extLst>
          </p:cNvPr>
          <p:cNvSpPr>
            <a:spLocks noGrp="1"/>
          </p:cNvSpPr>
          <p:nvPr>
            <p:ph type="dt" sz="half" idx="10"/>
          </p:nvPr>
        </p:nvSpPr>
        <p:spPr/>
        <p:txBody>
          <a:bodyPr/>
          <a:lstStyle/>
          <a:p>
            <a:fld id="{D4C4C31C-4F91-4E1B-B44F-EAFC3053EA9F}" type="datetimeFigureOut">
              <a:rPr lang="en-US" smtClean="0"/>
              <a:t>10/2/2021</a:t>
            </a:fld>
            <a:endParaRPr lang="en-US"/>
          </a:p>
        </p:txBody>
      </p:sp>
      <p:sp>
        <p:nvSpPr>
          <p:cNvPr id="6" name="Footer Placeholder 5">
            <a:extLst>
              <a:ext uri="{FF2B5EF4-FFF2-40B4-BE49-F238E27FC236}">
                <a16:creationId xmlns:a16="http://schemas.microsoft.com/office/drawing/2014/main" id="{ECA48D95-757A-49B6-A947-6D57EA62B7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166149-7010-4CA4-9B1B-CEECD2576B71}"/>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25357337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C1264-21A0-40B9-85E2-4CB9CD0C234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BD5FD45-10F4-41A1-A853-F35221CC0DF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516F36E9-8CA1-4DBD-94EF-F719D59A0CF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5C0E231C-65CC-4B88-A131-AD39E1060170}"/>
              </a:ext>
            </a:extLst>
          </p:cNvPr>
          <p:cNvSpPr>
            <a:spLocks noGrp="1"/>
          </p:cNvSpPr>
          <p:nvPr>
            <p:ph type="dt" sz="half" idx="10"/>
          </p:nvPr>
        </p:nvSpPr>
        <p:spPr/>
        <p:txBody>
          <a:bodyPr/>
          <a:lstStyle/>
          <a:p>
            <a:fld id="{D4C4C31C-4F91-4E1B-B44F-EAFC3053EA9F}" type="datetimeFigureOut">
              <a:rPr lang="en-US" smtClean="0"/>
              <a:t>10/2/2021</a:t>
            </a:fld>
            <a:endParaRPr lang="en-US"/>
          </a:p>
        </p:txBody>
      </p:sp>
      <p:sp>
        <p:nvSpPr>
          <p:cNvPr id="6" name="Footer Placeholder 5">
            <a:extLst>
              <a:ext uri="{FF2B5EF4-FFF2-40B4-BE49-F238E27FC236}">
                <a16:creationId xmlns:a16="http://schemas.microsoft.com/office/drawing/2014/main" id="{C4596D6B-1A60-4906-AA0C-11C790DB12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0FAF22-3776-4B14-A2AD-57ACEB21B1A6}"/>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17163648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297E5-966F-4FE9-900B-466AAF66C2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921051-D0E9-4794-901B-C0DB889E175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01D697-B85A-4B0A-8E3E-7A288C4D9EBE}"/>
              </a:ext>
            </a:extLst>
          </p:cNvPr>
          <p:cNvSpPr>
            <a:spLocks noGrp="1"/>
          </p:cNvSpPr>
          <p:nvPr>
            <p:ph type="dt" sz="half" idx="10"/>
          </p:nvPr>
        </p:nvSpPr>
        <p:spPr/>
        <p:txBody>
          <a:bodyPr/>
          <a:lstStyle/>
          <a:p>
            <a:fld id="{D4C4C31C-4F91-4E1B-B44F-EAFC3053EA9F}" type="datetimeFigureOut">
              <a:rPr lang="en-US" smtClean="0"/>
              <a:t>10/2/2021</a:t>
            </a:fld>
            <a:endParaRPr lang="en-US"/>
          </a:p>
        </p:txBody>
      </p:sp>
      <p:sp>
        <p:nvSpPr>
          <p:cNvPr id="5" name="Footer Placeholder 4">
            <a:extLst>
              <a:ext uri="{FF2B5EF4-FFF2-40B4-BE49-F238E27FC236}">
                <a16:creationId xmlns:a16="http://schemas.microsoft.com/office/drawing/2014/main" id="{817352A5-90D0-4F12-9CE7-E0796FF837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A79875-4B2D-4A07-A70B-AD0C93014EB3}"/>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28511576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D48782-2C59-44FC-92AC-32734E22E9F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8C6320-BA91-40E0-AE59-3D58EAE0B186}"/>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0B1CD3-2312-4C53-92AD-D07F80C872A8}"/>
              </a:ext>
            </a:extLst>
          </p:cNvPr>
          <p:cNvSpPr>
            <a:spLocks noGrp="1"/>
          </p:cNvSpPr>
          <p:nvPr>
            <p:ph type="dt" sz="half" idx="10"/>
          </p:nvPr>
        </p:nvSpPr>
        <p:spPr/>
        <p:txBody>
          <a:bodyPr/>
          <a:lstStyle/>
          <a:p>
            <a:fld id="{D4C4C31C-4F91-4E1B-B44F-EAFC3053EA9F}" type="datetimeFigureOut">
              <a:rPr lang="en-US" smtClean="0"/>
              <a:t>10/2/2021</a:t>
            </a:fld>
            <a:endParaRPr lang="en-US"/>
          </a:p>
        </p:txBody>
      </p:sp>
      <p:sp>
        <p:nvSpPr>
          <p:cNvPr id="5" name="Footer Placeholder 4">
            <a:extLst>
              <a:ext uri="{FF2B5EF4-FFF2-40B4-BE49-F238E27FC236}">
                <a16:creationId xmlns:a16="http://schemas.microsoft.com/office/drawing/2014/main" id="{FEC1D46D-B4E7-4FD1-9C08-576BEE0BE2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F3D32D-A578-4DCE-ABC3-1DE9099AF82D}"/>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14706599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noProof="1"/>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1"/>
              <a:t>Click to edit Master subtitle style</a:t>
            </a:r>
          </a:p>
        </p:txBody>
      </p:sp>
      <p:sp>
        <p:nvSpPr>
          <p:cNvPr id="4" name="Rectangle 4">
            <a:extLst>
              <a:ext uri="{FF2B5EF4-FFF2-40B4-BE49-F238E27FC236}">
                <a16:creationId xmlns:a16="http://schemas.microsoft.com/office/drawing/2014/main" id="{BFB0CE14-93AE-490D-9DE4-A360AB81953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AD56CC9-56D5-4E9A-8E92-DE31F362BA7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E12A993-7B69-4F93-8F62-AAE792B84BF9}"/>
              </a:ext>
            </a:extLst>
          </p:cNvPr>
          <p:cNvSpPr>
            <a:spLocks noGrp="1" noChangeArrowheads="1"/>
          </p:cNvSpPr>
          <p:nvPr>
            <p:ph type="sldNum" sz="quarter" idx="12"/>
          </p:nvPr>
        </p:nvSpPr>
        <p:spPr>
          <a:ln/>
        </p:spPr>
        <p:txBody>
          <a:bodyPr/>
          <a:lstStyle>
            <a:lvl1pPr>
              <a:defRPr/>
            </a:lvl1pPr>
          </a:lstStyle>
          <a:p>
            <a:pPr>
              <a:defRPr/>
            </a:pPr>
            <a:fld id="{E7DD298B-6FCE-474F-B5C4-1DE124AC0847}" type="slidenum">
              <a:rPr lang="en-US" altLang="en-US"/>
              <a:pPr>
                <a:defRPr/>
              </a:pPr>
              <a:t>‹#›</a:t>
            </a:fld>
            <a:endParaRPr lang="en-US" altLang="en-US"/>
          </a:p>
        </p:txBody>
      </p:sp>
    </p:spTree>
    <p:extLst>
      <p:ext uri="{BB962C8B-B14F-4D97-AF65-F5344CB8AC3E}">
        <p14:creationId xmlns:p14="http://schemas.microsoft.com/office/powerpoint/2010/main" val="8857193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2389DA19-5B35-4A18-9700-2D47E609CB5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BAC3A18-0536-4ECA-BE4C-25DA542FF7B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7A6027F-C49A-4963-BE64-D4479F8DC52C}"/>
              </a:ext>
            </a:extLst>
          </p:cNvPr>
          <p:cNvSpPr>
            <a:spLocks noGrp="1" noChangeArrowheads="1"/>
          </p:cNvSpPr>
          <p:nvPr>
            <p:ph type="sldNum" sz="quarter" idx="12"/>
          </p:nvPr>
        </p:nvSpPr>
        <p:spPr>
          <a:ln/>
        </p:spPr>
        <p:txBody>
          <a:bodyPr/>
          <a:lstStyle>
            <a:lvl1pPr>
              <a:defRPr/>
            </a:lvl1pPr>
          </a:lstStyle>
          <a:p>
            <a:pPr>
              <a:defRPr/>
            </a:pPr>
            <a:fld id="{DA32F08C-6C93-41F9-B28A-917701CC331D}" type="slidenum">
              <a:rPr lang="en-US" altLang="en-US"/>
              <a:pPr>
                <a:defRPr/>
              </a:pPr>
              <a:t>‹#›</a:t>
            </a:fld>
            <a:endParaRPr lang="en-US" altLang="en-US"/>
          </a:p>
        </p:txBody>
      </p:sp>
    </p:spTree>
    <p:extLst>
      <p:ext uri="{BB962C8B-B14F-4D97-AF65-F5344CB8AC3E}">
        <p14:creationId xmlns:p14="http://schemas.microsoft.com/office/powerpoint/2010/main" val="162155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noProof="1"/>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1"/>
              <a:t>Edit Master text styles</a:t>
            </a:r>
          </a:p>
        </p:txBody>
      </p:sp>
      <p:sp>
        <p:nvSpPr>
          <p:cNvPr id="4" name="Rectangle 4">
            <a:extLst>
              <a:ext uri="{FF2B5EF4-FFF2-40B4-BE49-F238E27FC236}">
                <a16:creationId xmlns:a16="http://schemas.microsoft.com/office/drawing/2014/main" id="{30C290BB-E16F-4676-BD88-2B4D5D8A44D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D534A65-DA4E-4179-B635-AFD48FC961F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242121B-C1E8-4D69-A720-E914A937711A}"/>
              </a:ext>
            </a:extLst>
          </p:cNvPr>
          <p:cNvSpPr>
            <a:spLocks noGrp="1" noChangeArrowheads="1"/>
          </p:cNvSpPr>
          <p:nvPr>
            <p:ph type="sldNum" sz="quarter" idx="12"/>
          </p:nvPr>
        </p:nvSpPr>
        <p:spPr>
          <a:ln/>
        </p:spPr>
        <p:txBody>
          <a:bodyPr/>
          <a:lstStyle>
            <a:lvl1pPr>
              <a:defRPr/>
            </a:lvl1pPr>
          </a:lstStyle>
          <a:p>
            <a:pPr>
              <a:defRPr/>
            </a:pPr>
            <a:fld id="{2AB0C0DC-C768-4153-A7E1-322EAD8371AD}" type="slidenum">
              <a:rPr lang="en-US" altLang="en-US"/>
              <a:pPr>
                <a:defRPr/>
              </a:pPr>
              <a:t>‹#›</a:t>
            </a:fld>
            <a:endParaRPr lang="en-US" altLang="en-US"/>
          </a:p>
        </p:txBody>
      </p:sp>
    </p:spTree>
    <p:extLst>
      <p:ext uri="{BB962C8B-B14F-4D97-AF65-F5344CB8AC3E}">
        <p14:creationId xmlns:p14="http://schemas.microsoft.com/office/powerpoint/2010/main" val="41570863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4">
            <a:extLst>
              <a:ext uri="{FF2B5EF4-FFF2-40B4-BE49-F238E27FC236}">
                <a16:creationId xmlns:a16="http://schemas.microsoft.com/office/drawing/2014/main" id="{CCF6C8FA-8BB9-4F17-B78A-EC6DB7368A6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A261BCD-47F5-4CC5-82A3-16EC4558A50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89B53C9D-AA28-4D7E-8481-094468EC8C38}"/>
              </a:ext>
            </a:extLst>
          </p:cNvPr>
          <p:cNvSpPr>
            <a:spLocks noGrp="1" noChangeArrowheads="1"/>
          </p:cNvSpPr>
          <p:nvPr>
            <p:ph type="sldNum" sz="quarter" idx="12"/>
          </p:nvPr>
        </p:nvSpPr>
        <p:spPr>
          <a:ln/>
        </p:spPr>
        <p:txBody>
          <a:bodyPr/>
          <a:lstStyle>
            <a:lvl1pPr>
              <a:defRPr/>
            </a:lvl1pPr>
          </a:lstStyle>
          <a:p>
            <a:pPr>
              <a:defRPr/>
            </a:pPr>
            <a:fld id="{4A96F152-47F1-402D-9B9E-C893D1B622CC}" type="slidenum">
              <a:rPr lang="en-US" altLang="en-US"/>
              <a:pPr>
                <a:defRPr/>
              </a:pPr>
              <a:t>‹#›</a:t>
            </a:fld>
            <a:endParaRPr lang="en-US" altLang="en-US"/>
          </a:p>
        </p:txBody>
      </p:sp>
    </p:spTree>
    <p:extLst>
      <p:ext uri="{BB962C8B-B14F-4D97-AF65-F5344CB8AC3E}">
        <p14:creationId xmlns:p14="http://schemas.microsoft.com/office/powerpoint/2010/main" val="1600605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noProof="1"/>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4">
            <a:extLst>
              <a:ext uri="{FF2B5EF4-FFF2-40B4-BE49-F238E27FC236}">
                <a16:creationId xmlns:a16="http://schemas.microsoft.com/office/drawing/2014/main" id="{285FCDB4-6573-434B-98CC-1701291859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3AC1F7BD-73A2-48FC-B883-556B2795CB9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4F7F0CD4-A065-493D-A25F-6EFD32591208}"/>
              </a:ext>
            </a:extLst>
          </p:cNvPr>
          <p:cNvSpPr>
            <a:spLocks noGrp="1" noChangeArrowheads="1"/>
          </p:cNvSpPr>
          <p:nvPr>
            <p:ph type="sldNum" sz="quarter" idx="12"/>
          </p:nvPr>
        </p:nvSpPr>
        <p:spPr>
          <a:ln/>
        </p:spPr>
        <p:txBody>
          <a:bodyPr/>
          <a:lstStyle>
            <a:lvl1pPr>
              <a:defRPr/>
            </a:lvl1pPr>
          </a:lstStyle>
          <a:p>
            <a:pPr>
              <a:defRPr/>
            </a:pPr>
            <a:fld id="{29B0C27D-B9D5-4A8C-BBC0-70C5FCFFE9FE}" type="slidenum">
              <a:rPr lang="en-US" altLang="en-US"/>
              <a:pPr>
                <a:defRPr/>
              </a:pPr>
              <a:t>‹#›</a:t>
            </a:fld>
            <a:endParaRPr lang="en-US" altLang="en-US"/>
          </a:p>
        </p:txBody>
      </p:sp>
    </p:spTree>
    <p:extLst>
      <p:ext uri="{BB962C8B-B14F-4D97-AF65-F5344CB8AC3E}">
        <p14:creationId xmlns:p14="http://schemas.microsoft.com/office/powerpoint/2010/main" val="36579651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Rectangle 4">
            <a:extLst>
              <a:ext uri="{FF2B5EF4-FFF2-40B4-BE49-F238E27FC236}">
                <a16:creationId xmlns:a16="http://schemas.microsoft.com/office/drawing/2014/main" id="{2CE67073-E518-4F09-87BA-07B0F696E47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97A29E06-313D-439B-9606-2B15799C774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749B92BA-8E97-4C7B-844E-DF4BC196CD5B}"/>
              </a:ext>
            </a:extLst>
          </p:cNvPr>
          <p:cNvSpPr>
            <a:spLocks noGrp="1" noChangeArrowheads="1"/>
          </p:cNvSpPr>
          <p:nvPr>
            <p:ph type="sldNum" sz="quarter" idx="12"/>
          </p:nvPr>
        </p:nvSpPr>
        <p:spPr>
          <a:ln/>
        </p:spPr>
        <p:txBody>
          <a:bodyPr/>
          <a:lstStyle>
            <a:lvl1pPr>
              <a:defRPr/>
            </a:lvl1pPr>
          </a:lstStyle>
          <a:p>
            <a:pPr>
              <a:defRPr/>
            </a:pPr>
            <a:fld id="{288A6605-8438-4B64-BC06-B00F5A6F664E}" type="slidenum">
              <a:rPr lang="en-US" altLang="en-US"/>
              <a:pPr>
                <a:defRPr/>
              </a:pPr>
              <a:t>‹#›</a:t>
            </a:fld>
            <a:endParaRPr lang="en-US" altLang="en-US"/>
          </a:p>
        </p:txBody>
      </p:sp>
    </p:spTree>
    <p:extLst>
      <p:ext uri="{BB962C8B-B14F-4D97-AF65-F5344CB8AC3E}">
        <p14:creationId xmlns:p14="http://schemas.microsoft.com/office/powerpoint/2010/main" val="248962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a:extLst>
              <a:ext uri="{FF2B5EF4-FFF2-40B4-BE49-F238E27FC236}">
                <a16:creationId xmlns:a16="http://schemas.microsoft.com/office/drawing/2014/main" id="{D434761B-E915-4FB1-87CF-3998CEC43E85}"/>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0">
            <a:extLst>
              <a:ext uri="{FF2B5EF4-FFF2-40B4-BE49-F238E27FC236}">
                <a16:creationId xmlns:a16="http://schemas.microsoft.com/office/drawing/2014/main" id="{E128BF75-15CA-4523-9222-D556B8C77F26}"/>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1">
            <a:extLst>
              <a:ext uri="{FF2B5EF4-FFF2-40B4-BE49-F238E27FC236}">
                <a16:creationId xmlns:a16="http://schemas.microsoft.com/office/drawing/2014/main" id="{2ACDE68B-D6BC-4E71-9D90-32D0BF43F30E}"/>
              </a:ext>
            </a:extLst>
          </p:cNvPr>
          <p:cNvSpPr>
            <a:spLocks noGrp="1" noChangeArrowheads="1"/>
          </p:cNvSpPr>
          <p:nvPr>
            <p:ph type="sldNum" sz="quarter" idx="12"/>
          </p:nvPr>
        </p:nvSpPr>
        <p:spPr>
          <a:ln/>
        </p:spPr>
        <p:txBody>
          <a:bodyPr/>
          <a:lstStyle>
            <a:lvl1pPr>
              <a:defRPr/>
            </a:lvl1pPr>
          </a:lstStyle>
          <a:p>
            <a:pPr>
              <a:defRPr/>
            </a:pPr>
            <a:fld id="{17113A47-0184-466F-AC84-7870C7D70998}" type="slidenum">
              <a:rPr lang="zh-CN" altLang="en-US"/>
              <a:pPr>
                <a:defRPr/>
              </a:pPr>
              <a:t>‹#›</a:t>
            </a:fld>
            <a:endParaRPr lang="en-US" altLang="zh-CN"/>
          </a:p>
        </p:txBody>
      </p:sp>
    </p:spTree>
    <p:extLst>
      <p:ext uri="{BB962C8B-B14F-4D97-AF65-F5344CB8AC3E}">
        <p14:creationId xmlns:p14="http://schemas.microsoft.com/office/powerpoint/2010/main" val="14510784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F3C01A2-AC37-4481-9493-DBDEF8EE71A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752E1BCD-3BE4-4AAF-AE3D-E1303BE7F6E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5A259CD2-C41F-4352-AB34-F3B8E905B7E7}"/>
              </a:ext>
            </a:extLst>
          </p:cNvPr>
          <p:cNvSpPr>
            <a:spLocks noGrp="1" noChangeArrowheads="1"/>
          </p:cNvSpPr>
          <p:nvPr>
            <p:ph type="sldNum" sz="quarter" idx="12"/>
          </p:nvPr>
        </p:nvSpPr>
        <p:spPr>
          <a:ln/>
        </p:spPr>
        <p:txBody>
          <a:bodyPr/>
          <a:lstStyle>
            <a:lvl1pPr>
              <a:defRPr/>
            </a:lvl1pPr>
          </a:lstStyle>
          <a:p>
            <a:pPr>
              <a:defRPr/>
            </a:pPr>
            <a:fld id="{2631C0F5-DE2A-4330-AB27-9639E7E52716}" type="slidenum">
              <a:rPr lang="en-US" altLang="en-US"/>
              <a:pPr>
                <a:defRPr/>
              </a:pPr>
              <a:t>‹#›</a:t>
            </a:fld>
            <a:endParaRPr lang="en-US" altLang="en-US"/>
          </a:p>
        </p:txBody>
      </p:sp>
    </p:spTree>
    <p:extLst>
      <p:ext uri="{BB962C8B-B14F-4D97-AF65-F5344CB8AC3E}">
        <p14:creationId xmlns:p14="http://schemas.microsoft.com/office/powerpoint/2010/main" val="27978753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noProof="1"/>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Edit Master text styles</a:t>
            </a:r>
          </a:p>
        </p:txBody>
      </p:sp>
      <p:sp>
        <p:nvSpPr>
          <p:cNvPr id="5" name="Rectangle 4">
            <a:extLst>
              <a:ext uri="{FF2B5EF4-FFF2-40B4-BE49-F238E27FC236}">
                <a16:creationId xmlns:a16="http://schemas.microsoft.com/office/drawing/2014/main" id="{B9AE83F9-2121-469C-8F61-4BA08C29236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D53AEF8D-43F5-469F-AEBC-19F389EEDCC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5CC15FEA-14B3-442F-9C64-39A7243B9B91}"/>
              </a:ext>
            </a:extLst>
          </p:cNvPr>
          <p:cNvSpPr>
            <a:spLocks noGrp="1" noChangeArrowheads="1"/>
          </p:cNvSpPr>
          <p:nvPr>
            <p:ph type="sldNum" sz="quarter" idx="12"/>
          </p:nvPr>
        </p:nvSpPr>
        <p:spPr>
          <a:ln/>
        </p:spPr>
        <p:txBody>
          <a:bodyPr/>
          <a:lstStyle>
            <a:lvl1pPr>
              <a:defRPr/>
            </a:lvl1pPr>
          </a:lstStyle>
          <a:p>
            <a:pPr>
              <a:defRPr/>
            </a:pPr>
            <a:fld id="{0F2A3016-ECCA-4D1F-885E-1699C5DB571B}" type="slidenum">
              <a:rPr lang="en-US" altLang="en-US"/>
              <a:pPr>
                <a:defRPr/>
              </a:pPr>
              <a:t>‹#›</a:t>
            </a:fld>
            <a:endParaRPr lang="en-US" altLang="en-US"/>
          </a:p>
        </p:txBody>
      </p:sp>
    </p:spTree>
    <p:extLst>
      <p:ext uri="{BB962C8B-B14F-4D97-AF65-F5344CB8AC3E}">
        <p14:creationId xmlns:p14="http://schemas.microsoft.com/office/powerpoint/2010/main" val="14153923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noProof="1"/>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Edit Master text styles</a:t>
            </a:r>
          </a:p>
        </p:txBody>
      </p:sp>
      <p:sp>
        <p:nvSpPr>
          <p:cNvPr id="5" name="Rectangle 4">
            <a:extLst>
              <a:ext uri="{FF2B5EF4-FFF2-40B4-BE49-F238E27FC236}">
                <a16:creationId xmlns:a16="http://schemas.microsoft.com/office/drawing/2014/main" id="{A2EF236F-3633-4DA7-9CCA-42497D96E84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2E07697-D6AF-4E6A-8833-358C13F52D1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F2728223-C984-4841-BE5E-A8E0821D57AC}"/>
              </a:ext>
            </a:extLst>
          </p:cNvPr>
          <p:cNvSpPr>
            <a:spLocks noGrp="1" noChangeArrowheads="1"/>
          </p:cNvSpPr>
          <p:nvPr>
            <p:ph type="sldNum" sz="quarter" idx="12"/>
          </p:nvPr>
        </p:nvSpPr>
        <p:spPr>
          <a:ln/>
        </p:spPr>
        <p:txBody>
          <a:bodyPr/>
          <a:lstStyle>
            <a:lvl1pPr>
              <a:defRPr/>
            </a:lvl1pPr>
          </a:lstStyle>
          <a:p>
            <a:pPr>
              <a:defRPr/>
            </a:pPr>
            <a:fld id="{6D7CDAF1-C849-4060-B47F-9D5F7EBD9CE8}" type="slidenum">
              <a:rPr lang="en-US" altLang="en-US"/>
              <a:pPr>
                <a:defRPr/>
              </a:pPr>
              <a:t>‹#›</a:t>
            </a:fld>
            <a:endParaRPr lang="en-US" altLang="en-US"/>
          </a:p>
        </p:txBody>
      </p:sp>
    </p:spTree>
    <p:extLst>
      <p:ext uri="{BB962C8B-B14F-4D97-AF65-F5344CB8AC3E}">
        <p14:creationId xmlns:p14="http://schemas.microsoft.com/office/powerpoint/2010/main" val="27581530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C4C14170-C522-47AE-B9C7-FDC03EEF41F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07C2F358-3A00-4529-B3D6-56B6844B348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C6D67EF-38D9-4F57-A91E-974291B344EA}"/>
              </a:ext>
            </a:extLst>
          </p:cNvPr>
          <p:cNvSpPr>
            <a:spLocks noGrp="1" noChangeArrowheads="1"/>
          </p:cNvSpPr>
          <p:nvPr>
            <p:ph type="sldNum" sz="quarter" idx="12"/>
          </p:nvPr>
        </p:nvSpPr>
        <p:spPr>
          <a:ln/>
        </p:spPr>
        <p:txBody>
          <a:bodyPr/>
          <a:lstStyle>
            <a:lvl1pPr>
              <a:defRPr/>
            </a:lvl1pPr>
          </a:lstStyle>
          <a:p>
            <a:pPr>
              <a:defRPr/>
            </a:pPr>
            <a:fld id="{CC0FC545-308C-476F-86EA-8BC4622A1708}" type="slidenum">
              <a:rPr lang="en-US" altLang="en-US"/>
              <a:pPr>
                <a:defRPr/>
              </a:pPr>
              <a:t>‹#›</a:t>
            </a:fld>
            <a:endParaRPr lang="en-US" altLang="en-US"/>
          </a:p>
        </p:txBody>
      </p:sp>
    </p:spTree>
    <p:extLst>
      <p:ext uri="{BB962C8B-B14F-4D97-AF65-F5344CB8AC3E}">
        <p14:creationId xmlns:p14="http://schemas.microsoft.com/office/powerpoint/2010/main" val="2108190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3B5E791D-B48A-407D-9225-C6A6E494A2E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565CA33-0613-497D-9830-949EDE8C126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04530DE-967C-42BD-98D5-49B2C40877A5}"/>
              </a:ext>
            </a:extLst>
          </p:cNvPr>
          <p:cNvSpPr>
            <a:spLocks noGrp="1" noChangeArrowheads="1"/>
          </p:cNvSpPr>
          <p:nvPr>
            <p:ph type="sldNum" sz="quarter" idx="12"/>
          </p:nvPr>
        </p:nvSpPr>
        <p:spPr>
          <a:ln/>
        </p:spPr>
        <p:txBody>
          <a:bodyPr/>
          <a:lstStyle>
            <a:lvl1pPr>
              <a:defRPr/>
            </a:lvl1pPr>
          </a:lstStyle>
          <a:p>
            <a:pPr>
              <a:defRPr/>
            </a:pPr>
            <a:fld id="{91F17693-5F63-433F-AB2C-00237BA04E85}" type="slidenum">
              <a:rPr lang="en-US" altLang="en-US"/>
              <a:pPr>
                <a:defRPr/>
              </a:pPr>
              <a:t>‹#›</a:t>
            </a:fld>
            <a:endParaRPr lang="en-US" altLang="en-US"/>
          </a:p>
        </p:txBody>
      </p:sp>
    </p:spTree>
    <p:extLst>
      <p:ext uri="{BB962C8B-B14F-4D97-AF65-F5344CB8AC3E}">
        <p14:creationId xmlns:p14="http://schemas.microsoft.com/office/powerpoint/2010/main" val="8478944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3" name="Rectangle 4">
            <a:extLst>
              <a:ext uri="{FF2B5EF4-FFF2-40B4-BE49-F238E27FC236}">
                <a16:creationId xmlns:a16="http://schemas.microsoft.com/office/drawing/2014/main" id="{0A29019E-58F5-4DE0-8F55-1F807D2EAD2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7D285084-16D2-40DB-9D9F-CF77907126E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112C8318-C314-4E9F-8EC0-63F7B9CC78C5}"/>
              </a:ext>
            </a:extLst>
          </p:cNvPr>
          <p:cNvSpPr>
            <a:spLocks noGrp="1" noChangeArrowheads="1"/>
          </p:cNvSpPr>
          <p:nvPr>
            <p:ph type="sldNum" sz="quarter" idx="12"/>
          </p:nvPr>
        </p:nvSpPr>
        <p:spPr>
          <a:ln/>
        </p:spPr>
        <p:txBody>
          <a:bodyPr/>
          <a:lstStyle>
            <a:lvl1pPr>
              <a:defRPr/>
            </a:lvl1pPr>
          </a:lstStyle>
          <a:p>
            <a:pPr>
              <a:defRPr/>
            </a:pPr>
            <a:fld id="{6EAC758E-154A-4683-BCAE-26A543C26B80}" type="slidenum">
              <a:rPr lang="en-US" altLang="en-US"/>
              <a:pPr>
                <a:defRPr/>
              </a:pPr>
              <a:t>‹#›</a:t>
            </a:fld>
            <a:endParaRPr lang="en-US" altLang="en-US"/>
          </a:p>
        </p:txBody>
      </p:sp>
    </p:spTree>
    <p:extLst>
      <p:ext uri="{BB962C8B-B14F-4D97-AF65-F5344CB8AC3E}">
        <p14:creationId xmlns:p14="http://schemas.microsoft.com/office/powerpoint/2010/main" val="14939160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969E7-1D5F-487A-B608-F230C6FE80A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6422839-31BA-4192-A010-A5A6C61E842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CF7FAFE-98FD-493D-BE98-92606FB9D5F3}"/>
              </a:ext>
            </a:extLst>
          </p:cNvPr>
          <p:cNvSpPr>
            <a:spLocks noGrp="1"/>
          </p:cNvSpPr>
          <p:nvPr>
            <p:ph type="dt" sz="half" idx="10"/>
          </p:nvPr>
        </p:nvSpPr>
        <p:spPr/>
        <p:txBody>
          <a:bodyPr/>
          <a:lstStyle/>
          <a:p>
            <a:fld id="{14D251A9-6011-47AD-9E65-53E6E0B7B83E}" type="datetimeFigureOut">
              <a:rPr lang="en-US" smtClean="0"/>
              <a:t>10/2/2021</a:t>
            </a:fld>
            <a:endParaRPr lang="en-US"/>
          </a:p>
        </p:txBody>
      </p:sp>
      <p:sp>
        <p:nvSpPr>
          <p:cNvPr id="5" name="Footer Placeholder 4">
            <a:extLst>
              <a:ext uri="{FF2B5EF4-FFF2-40B4-BE49-F238E27FC236}">
                <a16:creationId xmlns:a16="http://schemas.microsoft.com/office/drawing/2014/main" id="{E8616A44-4732-4048-BB1F-6FD4038384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9913EF-04C3-45A9-8737-F333D544A5A2}"/>
              </a:ext>
            </a:extLst>
          </p:cNvPr>
          <p:cNvSpPr>
            <a:spLocks noGrp="1"/>
          </p:cNvSpPr>
          <p:nvPr>
            <p:ph type="sldNum" sz="quarter" idx="12"/>
          </p:nvPr>
        </p:nvSpPr>
        <p:spPr/>
        <p:txBody>
          <a:bodyPr/>
          <a:lstStyle/>
          <a:p>
            <a:fld id="{230987D0-339C-4000-B82D-242F05717106}" type="slidenum">
              <a:rPr lang="en-US" smtClean="0"/>
              <a:t>‹#›</a:t>
            </a:fld>
            <a:endParaRPr lang="en-US"/>
          </a:p>
        </p:txBody>
      </p:sp>
    </p:spTree>
    <p:extLst>
      <p:ext uri="{BB962C8B-B14F-4D97-AF65-F5344CB8AC3E}">
        <p14:creationId xmlns:p14="http://schemas.microsoft.com/office/powerpoint/2010/main" val="8140867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F5FB8-87E5-4F53-BB47-6C05131631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563E1-CC61-45AE-9CC1-461EB061F2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3565C4-10FC-4D2B-B18D-28D07AB8CFB4}"/>
              </a:ext>
            </a:extLst>
          </p:cNvPr>
          <p:cNvSpPr>
            <a:spLocks noGrp="1"/>
          </p:cNvSpPr>
          <p:nvPr>
            <p:ph type="dt" sz="half" idx="10"/>
          </p:nvPr>
        </p:nvSpPr>
        <p:spPr/>
        <p:txBody>
          <a:bodyPr/>
          <a:lstStyle/>
          <a:p>
            <a:fld id="{14D251A9-6011-47AD-9E65-53E6E0B7B83E}" type="datetimeFigureOut">
              <a:rPr lang="en-US" smtClean="0"/>
              <a:t>10/2/2021</a:t>
            </a:fld>
            <a:endParaRPr lang="en-US"/>
          </a:p>
        </p:txBody>
      </p:sp>
      <p:sp>
        <p:nvSpPr>
          <p:cNvPr id="5" name="Footer Placeholder 4">
            <a:extLst>
              <a:ext uri="{FF2B5EF4-FFF2-40B4-BE49-F238E27FC236}">
                <a16:creationId xmlns:a16="http://schemas.microsoft.com/office/drawing/2014/main" id="{486CD467-80F6-4DFD-BC8E-DCA442A4B8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C1CB5F-5E72-43F9-B64B-DD1EFA253337}"/>
              </a:ext>
            </a:extLst>
          </p:cNvPr>
          <p:cNvSpPr>
            <a:spLocks noGrp="1"/>
          </p:cNvSpPr>
          <p:nvPr>
            <p:ph type="sldNum" sz="quarter" idx="12"/>
          </p:nvPr>
        </p:nvSpPr>
        <p:spPr/>
        <p:txBody>
          <a:bodyPr/>
          <a:lstStyle/>
          <a:p>
            <a:fld id="{230987D0-339C-4000-B82D-242F05717106}" type="slidenum">
              <a:rPr lang="en-US" smtClean="0"/>
              <a:t>‹#›</a:t>
            </a:fld>
            <a:endParaRPr lang="en-US"/>
          </a:p>
        </p:txBody>
      </p:sp>
    </p:spTree>
    <p:extLst>
      <p:ext uri="{BB962C8B-B14F-4D97-AF65-F5344CB8AC3E}">
        <p14:creationId xmlns:p14="http://schemas.microsoft.com/office/powerpoint/2010/main" val="13331660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D19D4-FF24-4017-8C2A-28E8C6052C2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39C89D2-7110-45A8-88E7-33A3C57E503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74B55D-85CA-4583-BCED-B1976D47D276}"/>
              </a:ext>
            </a:extLst>
          </p:cNvPr>
          <p:cNvSpPr>
            <a:spLocks noGrp="1"/>
          </p:cNvSpPr>
          <p:nvPr>
            <p:ph type="dt" sz="half" idx="10"/>
          </p:nvPr>
        </p:nvSpPr>
        <p:spPr/>
        <p:txBody>
          <a:bodyPr/>
          <a:lstStyle/>
          <a:p>
            <a:fld id="{14D251A9-6011-47AD-9E65-53E6E0B7B83E}" type="datetimeFigureOut">
              <a:rPr lang="en-US" smtClean="0"/>
              <a:t>10/2/2021</a:t>
            </a:fld>
            <a:endParaRPr lang="en-US"/>
          </a:p>
        </p:txBody>
      </p:sp>
      <p:sp>
        <p:nvSpPr>
          <p:cNvPr id="5" name="Footer Placeholder 4">
            <a:extLst>
              <a:ext uri="{FF2B5EF4-FFF2-40B4-BE49-F238E27FC236}">
                <a16:creationId xmlns:a16="http://schemas.microsoft.com/office/drawing/2014/main" id="{983EF5DD-38CB-4F70-AF80-198C079E2D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845D33-02D3-4C6D-992E-C93F18055958}"/>
              </a:ext>
            </a:extLst>
          </p:cNvPr>
          <p:cNvSpPr>
            <a:spLocks noGrp="1"/>
          </p:cNvSpPr>
          <p:nvPr>
            <p:ph type="sldNum" sz="quarter" idx="12"/>
          </p:nvPr>
        </p:nvSpPr>
        <p:spPr/>
        <p:txBody>
          <a:bodyPr/>
          <a:lstStyle/>
          <a:p>
            <a:fld id="{230987D0-339C-4000-B82D-242F05717106}" type="slidenum">
              <a:rPr lang="en-US" smtClean="0"/>
              <a:t>‹#›</a:t>
            </a:fld>
            <a:endParaRPr lang="en-US"/>
          </a:p>
        </p:txBody>
      </p:sp>
    </p:spTree>
    <p:extLst>
      <p:ext uri="{BB962C8B-B14F-4D97-AF65-F5344CB8AC3E}">
        <p14:creationId xmlns:p14="http://schemas.microsoft.com/office/powerpoint/2010/main" val="42600800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B19B4-C882-4032-85BE-DC92360DD2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15DADF-B36C-4F79-A672-F8E28719F87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30F65A-F889-48C7-8656-01EAC1A4B1A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D936DB-1382-45CF-A4B3-50B96BB09926}"/>
              </a:ext>
            </a:extLst>
          </p:cNvPr>
          <p:cNvSpPr>
            <a:spLocks noGrp="1"/>
          </p:cNvSpPr>
          <p:nvPr>
            <p:ph type="dt" sz="half" idx="10"/>
          </p:nvPr>
        </p:nvSpPr>
        <p:spPr/>
        <p:txBody>
          <a:bodyPr/>
          <a:lstStyle/>
          <a:p>
            <a:fld id="{14D251A9-6011-47AD-9E65-53E6E0B7B83E}" type="datetimeFigureOut">
              <a:rPr lang="en-US" smtClean="0"/>
              <a:t>10/2/2021</a:t>
            </a:fld>
            <a:endParaRPr lang="en-US"/>
          </a:p>
        </p:txBody>
      </p:sp>
      <p:sp>
        <p:nvSpPr>
          <p:cNvPr id="6" name="Footer Placeholder 5">
            <a:extLst>
              <a:ext uri="{FF2B5EF4-FFF2-40B4-BE49-F238E27FC236}">
                <a16:creationId xmlns:a16="http://schemas.microsoft.com/office/drawing/2014/main" id="{E648E154-649C-4013-A03A-112A4AD784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270763-046E-412A-B8E9-74F9F95E8036}"/>
              </a:ext>
            </a:extLst>
          </p:cNvPr>
          <p:cNvSpPr>
            <a:spLocks noGrp="1"/>
          </p:cNvSpPr>
          <p:nvPr>
            <p:ph type="sldNum" sz="quarter" idx="12"/>
          </p:nvPr>
        </p:nvSpPr>
        <p:spPr/>
        <p:txBody>
          <a:bodyPr/>
          <a:lstStyle/>
          <a:p>
            <a:fld id="{230987D0-339C-4000-B82D-242F05717106}" type="slidenum">
              <a:rPr lang="en-US" smtClean="0"/>
              <a:t>‹#›</a:t>
            </a:fld>
            <a:endParaRPr lang="en-US"/>
          </a:p>
        </p:txBody>
      </p:sp>
    </p:spTree>
    <p:extLst>
      <p:ext uri="{BB962C8B-B14F-4D97-AF65-F5344CB8AC3E}">
        <p14:creationId xmlns:p14="http://schemas.microsoft.com/office/powerpoint/2010/main" val="2246476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a:extLst>
              <a:ext uri="{FF2B5EF4-FFF2-40B4-BE49-F238E27FC236}">
                <a16:creationId xmlns:a16="http://schemas.microsoft.com/office/drawing/2014/main" id="{16476D89-1B37-46DA-9A86-3322D5C99D8F}"/>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10">
            <a:extLst>
              <a:ext uri="{FF2B5EF4-FFF2-40B4-BE49-F238E27FC236}">
                <a16:creationId xmlns:a16="http://schemas.microsoft.com/office/drawing/2014/main" id="{E3F1328B-0F31-4EA5-A98D-BE329422A472}"/>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11">
            <a:extLst>
              <a:ext uri="{FF2B5EF4-FFF2-40B4-BE49-F238E27FC236}">
                <a16:creationId xmlns:a16="http://schemas.microsoft.com/office/drawing/2014/main" id="{E5288A5C-C602-41E8-8B71-DF228A1866BA}"/>
              </a:ext>
            </a:extLst>
          </p:cNvPr>
          <p:cNvSpPr>
            <a:spLocks noGrp="1" noChangeArrowheads="1"/>
          </p:cNvSpPr>
          <p:nvPr>
            <p:ph type="sldNum" sz="quarter" idx="12"/>
          </p:nvPr>
        </p:nvSpPr>
        <p:spPr>
          <a:ln/>
        </p:spPr>
        <p:txBody>
          <a:bodyPr/>
          <a:lstStyle>
            <a:lvl1pPr>
              <a:defRPr/>
            </a:lvl1pPr>
          </a:lstStyle>
          <a:p>
            <a:pPr>
              <a:defRPr/>
            </a:pPr>
            <a:fld id="{ABD8CAE8-1372-447E-8887-65E6BBAE82BB}" type="slidenum">
              <a:rPr lang="zh-CN" altLang="en-US"/>
              <a:pPr>
                <a:defRPr/>
              </a:pPr>
              <a:t>‹#›</a:t>
            </a:fld>
            <a:endParaRPr lang="en-US" altLang="zh-CN"/>
          </a:p>
        </p:txBody>
      </p:sp>
    </p:spTree>
    <p:extLst>
      <p:ext uri="{BB962C8B-B14F-4D97-AF65-F5344CB8AC3E}">
        <p14:creationId xmlns:p14="http://schemas.microsoft.com/office/powerpoint/2010/main" val="8032422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AA189-6074-4071-B556-F6D91BA00BC2}"/>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96688A-A7E1-4C95-A220-7FB6FD262EF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BF0918A-E3BC-4303-8960-AFC5197E79B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805F6D-8845-4EC0-B998-A44EAA6D35D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070198F-B8D4-4D2A-B37D-6846BC6226C6}"/>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6C1DEE-FA93-417C-A24D-F8D86F1F5D6C}"/>
              </a:ext>
            </a:extLst>
          </p:cNvPr>
          <p:cNvSpPr>
            <a:spLocks noGrp="1"/>
          </p:cNvSpPr>
          <p:nvPr>
            <p:ph type="dt" sz="half" idx="10"/>
          </p:nvPr>
        </p:nvSpPr>
        <p:spPr/>
        <p:txBody>
          <a:bodyPr/>
          <a:lstStyle/>
          <a:p>
            <a:fld id="{14D251A9-6011-47AD-9E65-53E6E0B7B83E}" type="datetimeFigureOut">
              <a:rPr lang="en-US" smtClean="0"/>
              <a:t>10/2/2021</a:t>
            </a:fld>
            <a:endParaRPr lang="en-US"/>
          </a:p>
        </p:txBody>
      </p:sp>
      <p:sp>
        <p:nvSpPr>
          <p:cNvPr id="8" name="Footer Placeholder 7">
            <a:extLst>
              <a:ext uri="{FF2B5EF4-FFF2-40B4-BE49-F238E27FC236}">
                <a16:creationId xmlns:a16="http://schemas.microsoft.com/office/drawing/2014/main" id="{0240ABF7-07B7-4601-B3C8-64E5C0E8A4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C4212AA-82F7-4C34-A8FF-9D68730DFF43}"/>
              </a:ext>
            </a:extLst>
          </p:cNvPr>
          <p:cNvSpPr>
            <a:spLocks noGrp="1"/>
          </p:cNvSpPr>
          <p:nvPr>
            <p:ph type="sldNum" sz="quarter" idx="12"/>
          </p:nvPr>
        </p:nvSpPr>
        <p:spPr/>
        <p:txBody>
          <a:bodyPr/>
          <a:lstStyle/>
          <a:p>
            <a:fld id="{230987D0-339C-4000-B82D-242F05717106}" type="slidenum">
              <a:rPr lang="en-US" smtClean="0"/>
              <a:t>‹#›</a:t>
            </a:fld>
            <a:endParaRPr lang="en-US"/>
          </a:p>
        </p:txBody>
      </p:sp>
    </p:spTree>
    <p:extLst>
      <p:ext uri="{BB962C8B-B14F-4D97-AF65-F5344CB8AC3E}">
        <p14:creationId xmlns:p14="http://schemas.microsoft.com/office/powerpoint/2010/main" val="29789553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9F116-CBB3-4236-8641-400D750DF3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B10202-CC56-4E60-9FB1-10BF4EDA9E74}"/>
              </a:ext>
            </a:extLst>
          </p:cNvPr>
          <p:cNvSpPr>
            <a:spLocks noGrp="1"/>
          </p:cNvSpPr>
          <p:nvPr>
            <p:ph type="dt" sz="half" idx="10"/>
          </p:nvPr>
        </p:nvSpPr>
        <p:spPr/>
        <p:txBody>
          <a:bodyPr/>
          <a:lstStyle/>
          <a:p>
            <a:fld id="{14D251A9-6011-47AD-9E65-53E6E0B7B83E}" type="datetimeFigureOut">
              <a:rPr lang="en-US" smtClean="0"/>
              <a:t>10/2/2021</a:t>
            </a:fld>
            <a:endParaRPr lang="en-US"/>
          </a:p>
        </p:txBody>
      </p:sp>
      <p:sp>
        <p:nvSpPr>
          <p:cNvPr id="4" name="Footer Placeholder 3">
            <a:extLst>
              <a:ext uri="{FF2B5EF4-FFF2-40B4-BE49-F238E27FC236}">
                <a16:creationId xmlns:a16="http://schemas.microsoft.com/office/drawing/2014/main" id="{10E574FA-4B9E-4777-846F-D3F619D1AD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ADB722-26A9-4F91-9965-A0C3CF480979}"/>
              </a:ext>
            </a:extLst>
          </p:cNvPr>
          <p:cNvSpPr>
            <a:spLocks noGrp="1"/>
          </p:cNvSpPr>
          <p:nvPr>
            <p:ph type="sldNum" sz="quarter" idx="12"/>
          </p:nvPr>
        </p:nvSpPr>
        <p:spPr/>
        <p:txBody>
          <a:bodyPr/>
          <a:lstStyle/>
          <a:p>
            <a:fld id="{230987D0-339C-4000-B82D-242F05717106}" type="slidenum">
              <a:rPr lang="en-US" smtClean="0"/>
              <a:t>‹#›</a:t>
            </a:fld>
            <a:endParaRPr lang="en-US"/>
          </a:p>
        </p:txBody>
      </p:sp>
    </p:spTree>
    <p:extLst>
      <p:ext uri="{BB962C8B-B14F-4D97-AF65-F5344CB8AC3E}">
        <p14:creationId xmlns:p14="http://schemas.microsoft.com/office/powerpoint/2010/main" val="11647718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C80FDD-FFF6-4969-A096-CDE99A383BD5}"/>
              </a:ext>
            </a:extLst>
          </p:cNvPr>
          <p:cNvSpPr>
            <a:spLocks noGrp="1"/>
          </p:cNvSpPr>
          <p:nvPr>
            <p:ph type="dt" sz="half" idx="10"/>
          </p:nvPr>
        </p:nvSpPr>
        <p:spPr/>
        <p:txBody>
          <a:bodyPr/>
          <a:lstStyle/>
          <a:p>
            <a:fld id="{14D251A9-6011-47AD-9E65-53E6E0B7B83E}" type="datetimeFigureOut">
              <a:rPr lang="en-US" smtClean="0"/>
              <a:t>10/2/2021</a:t>
            </a:fld>
            <a:endParaRPr lang="en-US"/>
          </a:p>
        </p:txBody>
      </p:sp>
      <p:sp>
        <p:nvSpPr>
          <p:cNvPr id="3" name="Footer Placeholder 2">
            <a:extLst>
              <a:ext uri="{FF2B5EF4-FFF2-40B4-BE49-F238E27FC236}">
                <a16:creationId xmlns:a16="http://schemas.microsoft.com/office/drawing/2014/main" id="{1A0EA60F-DF74-4282-A1EE-A6036D50BB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2D30DC-FD2C-46E0-91E5-5EF1349B332A}"/>
              </a:ext>
            </a:extLst>
          </p:cNvPr>
          <p:cNvSpPr>
            <a:spLocks noGrp="1"/>
          </p:cNvSpPr>
          <p:nvPr>
            <p:ph type="sldNum" sz="quarter" idx="12"/>
          </p:nvPr>
        </p:nvSpPr>
        <p:spPr/>
        <p:txBody>
          <a:bodyPr/>
          <a:lstStyle/>
          <a:p>
            <a:fld id="{230987D0-339C-4000-B82D-242F05717106}" type="slidenum">
              <a:rPr lang="en-US" smtClean="0"/>
              <a:t>‹#›</a:t>
            </a:fld>
            <a:endParaRPr lang="en-US"/>
          </a:p>
        </p:txBody>
      </p:sp>
    </p:spTree>
    <p:extLst>
      <p:ext uri="{BB962C8B-B14F-4D97-AF65-F5344CB8AC3E}">
        <p14:creationId xmlns:p14="http://schemas.microsoft.com/office/powerpoint/2010/main" val="28039610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3F5FC-31A0-4ECD-A97B-BB5AA1514D6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AB91534-DB8D-46F3-A066-D499023EC43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2EDCA8-8D0D-41F3-92E7-7E1BFEBF0D4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AC6E8C0-6445-49E7-BB69-7A53A1313329}"/>
              </a:ext>
            </a:extLst>
          </p:cNvPr>
          <p:cNvSpPr>
            <a:spLocks noGrp="1"/>
          </p:cNvSpPr>
          <p:nvPr>
            <p:ph type="dt" sz="half" idx="10"/>
          </p:nvPr>
        </p:nvSpPr>
        <p:spPr/>
        <p:txBody>
          <a:bodyPr/>
          <a:lstStyle/>
          <a:p>
            <a:fld id="{14D251A9-6011-47AD-9E65-53E6E0B7B83E}" type="datetimeFigureOut">
              <a:rPr lang="en-US" smtClean="0"/>
              <a:t>10/2/2021</a:t>
            </a:fld>
            <a:endParaRPr lang="en-US"/>
          </a:p>
        </p:txBody>
      </p:sp>
      <p:sp>
        <p:nvSpPr>
          <p:cNvPr id="6" name="Footer Placeholder 5">
            <a:extLst>
              <a:ext uri="{FF2B5EF4-FFF2-40B4-BE49-F238E27FC236}">
                <a16:creationId xmlns:a16="http://schemas.microsoft.com/office/drawing/2014/main" id="{3257CDDC-FCFF-4DF8-83AB-4229A31823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5C3898-3B25-481D-BD5F-03D4A4DF36DC}"/>
              </a:ext>
            </a:extLst>
          </p:cNvPr>
          <p:cNvSpPr>
            <a:spLocks noGrp="1"/>
          </p:cNvSpPr>
          <p:nvPr>
            <p:ph type="sldNum" sz="quarter" idx="12"/>
          </p:nvPr>
        </p:nvSpPr>
        <p:spPr/>
        <p:txBody>
          <a:bodyPr/>
          <a:lstStyle/>
          <a:p>
            <a:fld id="{230987D0-339C-4000-B82D-242F05717106}" type="slidenum">
              <a:rPr lang="en-US" smtClean="0"/>
              <a:t>‹#›</a:t>
            </a:fld>
            <a:endParaRPr lang="en-US"/>
          </a:p>
        </p:txBody>
      </p:sp>
    </p:spTree>
    <p:extLst>
      <p:ext uri="{BB962C8B-B14F-4D97-AF65-F5344CB8AC3E}">
        <p14:creationId xmlns:p14="http://schemas.microsoft.com/office/powerpoint/2010/main" val="27499153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86003-8862-4A26-B879-B5A4ECB73CA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2D27129-6B93-4729-A09F-69C5A0E19CB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BAAAE037-3FE4-4DCE-BAD0-0CFF72A1826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20E5263-E413-4F9C-AA3A-1A6654402140}"/>
              </a:ext>
            </a:extLst>
          </p:cNvPr>
          <p:cNvSpPr>
            <a:spLocks noGrp="1"/>
          </p:cNvSpPr>
          <p:nvPr>
            <p:ph type="dt" sz="half" idx="10"/>
          </p:nvPr>
        </p:nvSpPr>
        <p:spPr/>
        <p:txBody>
          <a:bodyPr/>
          <a:lstStyle/>
          <a:p>
            <a:fld id="{14D251A9-6011-47AD-9E65-53E6E0B7B83E}" type="datetimeFigureOut">
              <a:rPr lang="en-US" smtClean="0"/>
              <a:t>10/2/2021</a:t>
            </a:fld>
            <a:endParaRPr lang="en-US"/>
          </a:p>
        </p:txBody>
      </p:sp>
      <p:sp>
        <p:nvSpPr>
          <p:cNvPr id="6" name="Footer Placeholder 5">
            <a:extLst>
              <a:ext uri="{FF2B5EF4-FFF2-40B4-BE49-F238E27FC236}">
                <a16:creationId xmlns:a16="http://schemas.microsoft.com/office/drawing/2014/main" id="{9D51A1C0-0DF4-440D-BB9E-781C4FE570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6E389-DB1F-426D-B57C-2456C7CC982E}"/>
              </a:ext>
            </a:extLst>
          </p:cNvPr>
          <p:cNvSpPr>
            <a:spLocks noGrp="1"/>
          </p:cNvSpPr>
          <p:nvPr>
            <p:ph type="sldNum" sz="quarter" idx="12"/>
          </p:nvPr>
        </p:nvSpPr>
        <p:spPr/>
        <p:txBody>
          <a:bodyPr/>
          <a:lstStyle/>
          <a:p>
            <a:fld id="{230987D0-339C-4000-B82D-242F05717106}" type="slidenum">
              <a:rPr lang="en-US" smtClean="0"/>
              <a:t>‹#›</a:t>
            </a:fld>
            <a:endParaRPr lang="en-US"/>
          </a:p>
        </p:txBody>
      </p:sp>
    </p:spTree>
    <p:extLst>
      <p:ext uri="{BB962C8B-B14F-4D97-AF65-F5344CB8AC3E}">
        <p14:creationId xmlns:p14="http://schemas.microsoft.com/office/powerpoint/2010/main" val="11441596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7E0F3-0F41-401A-ABE1-22D34E9D2E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A0AF12-0F02-4623-BFE8-82FC6E07F3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D67D23-E33F-476A-BF3F-6F8836EC75B8}"/>
              </a:ext>
            </a:extLst>
          </p:cNvPr>
          <p:cNvSpPr>
            <a:spLocks noGrp="1"/>
          </p:cNvSpPr>
          <p:nvPr>
            <p:ph type="dt" sz="half" idx="10"/>
          </p:nvPr>
        </p:nvSpPr>
        <p:spPr/>
        <p:txBody>
          <a:bodyPr/>
          <a:lstStyle/>
          <a:p>
            <a:fld id="{14D251A9-6011-47AD-9E65-53E6E0B7B83E}" type="datetimeFigureOut">
              <a:rPr lang="en-US" smtClean="0"/>
              <a:t>10/2/2021</a:t>
            </a:fld>
            <a:endParaRPr lang="en-US"/>
          </a:p>
        </p:txBody>
      </p:sp>
      <p:sp>
        <p:nvSpPr>
          <p:cNvPr id="5" name="Footer Placeholder 4">
            <a:extLst>
              <a:ext uri="{FF2B5EF4-FFF2-40B4-BE49-F238E27FC236}">
                <a16:creationId xmlns:a16="http://schemas.microsoft.com/office/drawing/2014/main" id="{16C8CB1C-25FD-48E9-9E8A-97AC1797AD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71C81-A72B-4562-A48B-5CA99B168446}"/>
              </a:ext>
            </a:extLst>
          </p:cNvPr>
          <p:cNvSpPr>
            <a:spLocks noGrp="1"/>
          </p:cNvSpPr>
          <p:nvPr>
            <p:ph type="sldNum" sz="quarter" idx="12"/>
          </p:nvPr>
        </p:nvSpPr>
        <p:spPr/>
        <p:txBody>
          <a:bodyPr/>
          <a:lstStyle/>
          <a:p>
            <a:fld id="{230987D0-339C-4000-B82D-242F05717106}" type="slidenum">
              <a:rPr lang="en-US" smtClean="0"/>
              <a:t>‹#›</a:t>
            </a:fld>
            <a:endParaRPr lang="en-US"/>
          </a:p>
        </p:txBody>
      </p:sp>
    </p:spTree>
    <p:extLst>
      <p:ext uri="{BB962C8B-B14F-4D97-AF65-F5344CB8AC3E}">
        <p14:creationId xmlns:p14="http://schemas.microsoft.com/office/powerpoint/2010/main" val="19059170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85A576-EA29-4C12-8903-A7051D2E190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76A91F-3337-40BB-9751-DCF95DBFD393}"/>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E0A489-4C0D-473A-9701-62CD1B04E284}"/>
              </a:ext>
            </a:extLst>
          </p:cNvPr>
          <p:cNvSpPr>
            <a:spLocks noGrp="1"/>
          </p:cNvSpPr>
          <p:nvPr>
            <p:ph type="dt" sz="half" idx="10"/>
          </p:nvPr>
        </p:nvSpPr>
        <p:spPr/>
        <p:txBody>
          <a:bodyPr/>
          <a:lstStyle/>
          <a:p>
            <a:fld id="{14D251A9-6011-47AD-9E65-53E6E0B7B83E}" type="datetimeFigureOut">
              <a:rPr lang="en-US" smtClean="0"/>
              <a:t>10/2/2021</a:t>
            </a:fld>
            <a:endParaRPr lang="en-US"/>
          </a:p>
        </p:txBody>
      </p:sp>
      <p:sp>
        <p:nvSpPr>
          <p:cNvPr id="5" name="Footer Placeholder 4">
            <a:extLst>
              <a:ext uri="{FF2B5EF4-FFF2-40B4-BE49-F238E27FC236}">
                <a16:creationId xmlns:a16="http://schemas.microsoft.com/office/drawing/2014/main" id="{E94AFD88-BFDA-4403-A6D2-C0984FF64B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7993DD-BE2C-46CA-A815-43AF7AEF9109}"/>
              </a:ext>
            </a:extLst>
          </p:cNvPr>
          <p:cNvSpPr>
            <a:spLocks noGrp="1"/>
          </p:cNvSpPr>
          <p:nvPr>
            <p:ph type="sldNum" sz="quarter" idx="12"/>
          </p:nvPr>
        </p:nvSpPr>
        <p:spPr/>
        <p:txBody>
          <a:bodyPr/>
          <a:lstStyle/>
          <a:p>
            <a:fld id="{230987D0-339C-4000-B82D-242F05717106}" type="slidenum">
              <a:rPr lang="en-US" smtClean="0"/>
              <a:t>‹#›</a:t>
            </a:fld>
            <a:endParaRPr lang="en-US"/>
          </a:p>
        </p:txBody>
      </p:sp>
    </p:spTree>
    <p:extLst>
      <p:ext uri="{BB962C8B-B14F-4D97-AF65-F5344CB8AC3E}">
        <p14:creationId xmlns:p14="http://schemas.microsoft.com/office/powerpoint/2010/main" val="5223946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C7D0010-3F59-49DA-9140-6A4A84E09B31}" type="datetimeFigureOut">
              <a:rPr lang="en-US" smtClean="0"/>
              <a:pPr/>
              <a:t>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BC0CD-B9C7-49F8-BB7B-AC095C60E954}" type="slidenum">
              <a:rPr lang="en-US" smtClean="0"/>
              <a:pPr/>
              <a:t>‹#›</a:t>
            </a:fld>
            <a:endParaRPr lang="en-US"/>
          </a:p>
        </p:txBody>
      </p:sp>
    </p:spTree>
    <p:extLst>
      <p:ext uri="{BB962C8B-B14F-4D97-AF65-F5344CB8AC3E}">
        <p14:creationId xmlns:p14="http://schemas.microsoft.com/office/powerpoint/2010/main" val="15371808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7D0010-3F59-49DA-9140-6A4A84E09B31}" type="datetimeFigureOut">
              <a:rPr lang="en-US" smtClean="0"/>
              <a:pPr/>
              <a:t>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BC0CD-B9C7-49F8-BB7B-AC095C60E954}" type="slidenum">
              <a:rPr lang="en-US" smtClean="0"/>
              <a:pPr/>
              <a:t>‹#›</a:t>
            </a:fld>
            <a:endParaRPr lang="en-US"/>
          </a:p>
        </p:txBody>
      </p:sp>
    </p:spTree>
    <p:extLst>
      <p:ext uri="{BB962C8B-B14F-4D97-AF65-F5344CB8AC3E}">
        <p14:creationId xmlns:p14="http://schemas.microsoft.com/office/powerpoint/2010/main" val="30006425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7D0010-3F59-49DA-9140-6A4A84E09B31}" type="datetimeFigureOut">
              <a:rPr lang="en-US" smtClean="0"/>
              <a:pPr/>
              <a:t>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BC0CD-B9C7-49F8-BB7B-AC095C60E954}" type="slidenum">
              <a:rPr lang="en-US" smtClean="0"/>
              <a:pPr/>
              <a:t>‹#›</a:t>
            </a:fld>
            <a:endParaRPr lang="en-US"/>
          </a:p>
        </p:txBody>
      </p:sp>
    </p:spTree>
    <p:extLst>
      <p:ext uri="{BB962C8B-B14F-4D97-AF65-F5344CB8AC3E}">
        <p14:creationId xmlns:p14="http://schemas.microsoft.com/office/powerpoint/2010/main" val="566882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a:extLst>
              <a:ext uri="{FF2B5EF4-FFF2-40B4-BE49-F238E27FC236}">
                <a16:creationId xmlns:a16="http://schemas.microsoft.com/office/drawing/2014/main" id="{D8EA2D5C-05E2-42D6-B6BE-DB0BBA518AA2}"/>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10">
            <a:extLst>
              <a:ext uri="{FF2B5EF4-FFF2-40B4-BE49-F238E27FC236}">
                <a16:creationId xmlns:a16="http://schemas.microsoft.com/office/drawing/2014/main" id="{6A78EF4F-24B0-4F98-9AB2-A66324283C25}"/>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11">
            <a:extLst>
              <a:ext uri="{FF2B5EF4-FFF2-40B4-BE49-F238E27FC236}">
                <a16:creationId xmlns:a16="http://schemas.microsoft.com/office/drawing/2014/main" id="{BB26B7EF-BCA4-49A0-A98F-C5B682FBC23C}"/>
              </a:ext>
            </a:extLst>
          </p:cNvPr>
          <p:cNvSpPr>
            <a:spLocks noGrp="1" noChangeArrowheads="1"/>
          </p:cNvSpPr>
          <p:nvPr>
            <p:ph type="sldNum" sz="quarter" idx="12"/>
          </p:nvPr>
        </p:nvSpPr>
        <p:spPr>
          <a:ln/>
        </p:spPr>
        <p:txBody>
          <a:bodyPr/>
          <a:lstStyle>
            <a:lvl1pPr>
              <a:defRPr/>
            </a:lvl1pPr>
          </a:lstStyle>
          <a:p>
            <a:pPr>
              <a:defRPr/>
            </a:pPr>
            <a:fld id="{6EB9181E-CC80-4518-ADAC-12134787BC18}" type="slidenum">
              <a:rPr lang="zh-CN" altLang="en-US"/>
              <a:pPr>
                <a:defRPr/>
              </a:pPr>
              <a:t>‹#›</a:t>
            </a:fld>
            <a:endParaRPr lang="en-US" altLang="zh-CN"/>
          </a:p>
        </p:txBody>
      </p:sp>
    </p:spTree>
    <p:extLst>
      <p:ext uri="{BB962C8B-B14F-4D97-AF65-F5344CB8AC3E}">
        <p14:creationId xmlns:p14="http://schemas.microsoft.com/office/powerpoint/2010/main" val="30772586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7D0010-3F59-49DA-9140-6A4A84E09B31}" type="datetimeFigureOut">
              <a:rPr lang="en-US" smtClean="0"/>
              <a:pPr/>
              <a:t>10/2/2021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4BC0CD-B9C7-49F8-BB7B-AC095C60E954}" type="slidenum">
              <a:rPr lang="en-US" smtClean="0"/>
              <a:pPr/>
              <a:t>‹#›</a:t>
            </a:fld>
            <a:endParaRPr lang="en-US"/>
          </a:p>
        </p:txBody>
      </p:sp>
    </p:spTree>
    <p:extLst>
      <p:ext uri="{BB962C8B-B14F-4D97-AF65-F5344CB8AC3E}">
        <p14:creationId xmlns:p14="http://schemas.microsoft.com/office/powerpoint/2010/main" val="22051611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C7D0010-3F59-49DA-9140-6A4A84E09B31}" type="datetimeFigureOut">
              <a:rPr lang="en-US" smtClean="0"/>
              <a:pPr/>
              <a:t>10/2/2021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4BC0CD-B9C7-49F8-BB7B-AC095C60E954}" type="slidenum">
              <a:rPr lang="en-US" smtClean="0"/>
              <a:pPr/>
              <a:t>‹#›</a:t>
            </a:fld>
            <a:endParaRPr lang="en-US"/>
          </a:p>
        </p:txBody>
      </p:sp>
    </p:spTree>
    <p:extLst>
      <p:ext uri="{BB962C8B-B14F-4D97-AF65-F5344CB8AC3E}">
        <p14:creationId xmlns:p14="http://schemas.microsoft.com/office/powerpoint/2010/main" val="10288561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7D0010-3F59-49DA-9140-6A4A84E09B31}" type="datetimeFigureOut">
              <a:rPr lang="en-US" smtClean="0"/>
              <a:pPr/>
              <a:t>10/2/2021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4BC0CD-B9C7-49F8-BB7B-AC095C60E954}" type="slidenum">
              <a:rPr lang="en-US" smtClean="0"/>
              <a:pPr/>
              <a:t>‹#›</a:t>
            </a:fld>
            <a:endParaRPr lang="en-US"/>
          </a:p>
        </p:txBody>
      </p:sp>
    </p:spTree>
    <p:extLst>
      <p:ext uri="{BB962C8B-B14F-4D97-AF65-F5344CB8AC3E}">
        <p14:creationId xmlns:p14="http://schemas.microsoft.com/office/powerpoint/2010/main" val="19472045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7D0010-3F59-49DA-9140-6A4A84E09B31}" type="datetimeFigureOut">
              <a:rPr lang="en-US" smtClean="0"/>
              <a:pPr/>
              <a:t>10/2/2021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4BC0CD-B9C7-49F8-BB7B-AC095C60E954}" type="slidenum">
              <a:rPr lang="en-US" smtClean="0"/>
              <a:pPr/>
              <a:t>‹#›</a:t>
            </a:fld>
            <a:endParaRPr lang="en-US"/>
          </a:p>
        </p:txBody>
      </p:sp>
    </p:spTree>
    <p:extLst>
      <p:ext uri="{BB962C8B-B14F-4D97-AF65-F5344CB8AC3E}">
        <p14:creationId xmlns:p14="http://schemas.microsoft.com/office/powerpoint/2010/main" val="14049721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7D0010-3F59-49DA-9140-6A4A84E09B31}" type="datetimeFigureOut">
              <a:rPr lang="en-US" smtClean="0"/>
              <a:pPr/>
              <a:t>10/2/2021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4BC0CD-B9C7-49F8-BB7B-AC095C60E954}" type="slidenum">
              <a:rPr lang="en-US" smtClean="0"/>
              <a:pPr/>
              <a:t>‹#›</a:t>
            </a:fld>
            <a:endParaRPr lang="en-US"/>
          </a:p>
        </p:txBody>
      </p:sp>
    </p:spTree>
    <p:extLst>
      <p:ext uri="{BB962C8B-B14F-4D97-AF65-F5344CB8AC3E}">
        <p14:creationId xmlns:p14="http://schemas.microsoft.com/office/powerpoint/2010/main" val="7539365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7D0010-3F59-49DA-9140-6A4A84E09B31}" type="datetimeFigureOut">
              <a:rPr lang="en-US" smtClean="0"/>
              <a:pPr/>
              <a:t>10/2/2021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4BC0CD-B9C7-49F8-BB7B-AC095C60E954}" type="slidenum">
              <a:rPr lang="en-US" smtClean="0"/>
              <a:pPr/>
              <a:t>‹#›</a:t>
            </a:fld>
            <a:endParaRPr lang="en-US"/>
          </a:p>
        </p:txBody>
      </p:sp>
    </p:spTree>
    <p:extLst>
      <p:ext uri="{BB962C8B-B14F-4D97-AF65-F5344CB8AC3E}">
        <p14:creationId xmlns:p14="http://schemas.microsoft.com/office/powerpoint/2010/main" val="16579212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7D0010-3F59-49DA-9140-6A4A84E09B31}" type="datetimeFigureOut">
              <a:rPr lang="en-US" smtClean="0"/>
              <a:pPr/>
              <a:t>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BC0CD-B9C7-49F8-BB7B-AC095C60E954}" type="slidenum">
              <a:rPr lang="en-US" smtClean="0"/>
              <a:pPr/>
              <a:t>‹#›</a:t>
            </a:fld>
            <a:endParaRPr lang="en-US"/>
          </a:p>
        </p:txBody>
      </p:sp>
    </p:spTree>
    <p:extLst>
      <p:ext uri="{BB962C8B-B14F-4D97-AF65-F5344CB8AC3E}">
        <p14:creationId xmlns:p14="http://schemas.microsoft.com/office/powerpoint/2010/main" val="28886801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7D0010-3F59-49DA-9140-6A4A84E09B31}" type="datetimeFigureOut">
              <a:rPr lang="en-US" smtClean="0"/>
              <a:pPr/>
              <a:t>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BC0CD-B9C7-49F8-BB7B-AC095C60E954}" type="slidenum">
              <a:rPr lang="en-US" smtClean="0"/>
              <a:pPr/>
              <a:t>‹#›</a:t>
            </a:fld>
            <a:endParaRPr lang="en-US"/>
          </a:p>
        </p:txBody>
      </p:sp>
    </p:spTree>
    <p:extLst>
      <p:ext uri="{BB962C8B-B14F-4D97-AF65-F5344CB8AC3E}">
        <p14:creationId xmlns:p14="http://schemas.microsoft.com/office/powerpoint/2010/main" val="3669430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637E5DC4-73BE-467F-8607-02CF8FBC633D}"/>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10">
            <a:extLst>
              <a:ext uri="{FF2B5EF4-FFF2-40B4-BE49-F238E27FC236}">
                <a16:creationId xmlns:a16="http://schemas.microsoft.com/office/drawing/2014/main" id="{755A8CD9-BFD7-4EAE-9483-8620DBB4ADB6}"/>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11">
            <a:extLst>
              <a:ext uri="{FF2B5EF4-FFF2-40B4-BE49-F238E27FC236}">
                <a16:creationId xmlns:a16="http://schemas.microsoft.com/office/drawing/2014/main" id="{6B9B2E0D-9AC5-4C95-BB6C-2D0B9C3BEEEA}"/>
              </a:ext>
            </a:extLst>
          </p:cNvPr>
          <p:cNvSpPr>
            <a:spLocks noGrp="1" noChangeArrowheads="1"/>
          </p:cNvSpPr>
          <p:nvPr>
            <p:ph type="sldNum" sz="quarter" idx="12"/>
          </p:nvPr>
        </p:nvSpPr>
        <p:spPr>
          <a:ln/>
        </p:spPr>
        <p:txBody>
          <a:bodyPr/>
          <a:lstStyle>
            <a:lvl1pPr>
              <a:defRPr/>
            </a:lvl1pPr>
          </a:lstStyle>
          <a:p>
            <a:pPr>
              <a:defRPr/>
            </a:pPr>
            <a:fld id="{FC1B44B2-7DEB-4F18-8EBE-97BC32A7B31E}" type="slidenum">
              <a:rPr lang="zh-CN" altLang="en-US"/>
              <a:pPr>
                <a:defRPr/>
              </a:pPr>
              <a:t>‹#›</a:t>
            </a:fld>
            <a:endParaRPr lang="en-US" altLang="zh-CN"/>
          </a:p>
        </p:txBody>
      </p:sp>
    </p:spTree>
    <p:extLst>
      <p:ext uri="{BB962C8B-B14F-4D97-AF65-F5344CB8AC3E}">
        <p14:creationId xmlns:p14="http://schemas.microsoft.com/office/powerpoint/2010/main" val="3828948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9">
            <a:extLst>
              <a:ext uri="{FF2B5EF4-FFF2-40B4-BE49-F238E27FC236}">
                <a16:creationId xmlns:a16="http://schemas.microsoft.com/office/drawing/2014/main" id="{268E5901-587C-4E17-80B0-6E2358F002DE}"/>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0">
            <a:extLst>
              <a:ext uri="{FF2B5EF4-FFF2-40B4-BE49-F238E27FC236}">
                <a16:creationId xmlns:a16="http://schemas.microsoft.com/office/drawing/2014/main" id="{2F34FF51-E14A-48AE-A119-B9EBEC49BB51}"/>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1">
            <a:extLst>
              <a:ext uri="{FF2B5EF4-FFF2-40B4-BE49-F238E27FC236}">
                <a16:creationId xmlns:a16="http://schemas.microsoft.com/office/drawing/2014/main" id="{6C99367E-74F4-4F80-BEC6-3A90D15F469D}"/>
              </a:ext>
            </a:extLst>
          </p:cNvPr>
          <p:cNvSpPr>
            <a:spLocks noGrp="1" noChangeArrowheads="1"/>
          </p:cNvSpPr>
          <p:nvPr>
            <p:ph type="sldNum" sz="quarter" idx="12"/>
          </p:nvPr>
        </p:nvSpPr>
        <p:spPr>
          <a:ln/>
        </p:spPr>
        <p:txBody>
          <a:bodyPr/>
          <a:lstStyle>
            <a:lvl1pPr>
              <a:defRPr/>
            </a:lvl1pPr>
          </a:lstStyle>
          <a:p>
            <a:pPr>
              <a:defRPr/>
            </a:pPr>
            <a:fld id="{171D0E38-F243-484D-99CB-062BEEF8D709}" type="slidenum">
              <a:rPr lang="zh-CN" altLang="en-US"/>
              <a:pPr>
                <a:defRPr/>
              </a:pPr>
              <a:t>‹#›</a:t>
            </a:fld>
            <a:endParaRPr lang="en-US" altLang="zh-CN"/>
          </a:p>
        </p:txBody>
      </p:sp>
    </p:spTree>
    <p:extLst>
      <p:ext uri="{BB962C8B-B14F-4D97-AF65-F5344CB8AC3E}">
        <p14:creationId xmlns:p14="http://schemas.microsoft.com/office/powerpoint/2010/main" val="1902985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9">
            <a:extLst>
              <a:ext uri="{FF2B5EF4-FFF2-40B4-BE49-F238E27FC236}">
                <a16:creationId xmlns:a16="http://schemas.microsoft.com/office/drawing/2014/main" id="{EB629F0B-9D0B-4476-937B-469AD616205F}"/>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0">
            <a:extLst>
              <a:ext uri="{FF2B5EF4-FFF2-40B4-BE49-F238E27FC236}">
                <a16:creationId xmlns:a16="http://schemas.microsoft.com/office/drawing/2014/main" id="{2214762D-FCDE-4127-A4FE-90CF26FCCD16}"/>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1">
            <a:extLst>
              <a:ext uri="{FF2B5EF4-FFF2-40B4-BE49-F238E27FC236}">
                <a16:creationId xmlns:a16="http://schemas.microsoft.com/office/drawing/2014/main" id="{C7657980-BBFC-41B8-BB1C-68FC93071E63}"/>
              </a:ext>
            </a:extLst>
          </p:cNvPr>
          <p:cNvSpPr>
            <a:spLocks noGrp="1" noChangeArrowheads="1"/>
          </p:cNvSpPr>
          <p:nvPr>
            <p:ph type="sldNum" sz="quarter" idx="12"/>
          </p:nvPr>
        </p:nvSpPr>
        <p:spPr>
          <a:ln/>
        </p:spPr>
        <p:txBody>
          <a:bodyPr/>
          <a:lstStyle>
            <a:lvl1pPr>
              <a:defRPr/>
            </a:lvl1pPr>
          </a:lstStyle>
          <a:p>
            <a:pPr>
              <a:defRPr/>
            </a:pPr>
            <a:fld id="{855A02DF-1154-40D4-81EE-7E471A8005A5}" type="slidenum">
              <a:rPr lang="zh-CN" altLang="en-US"/>
              <a:pPr>
                <a:defRPr/>
              </a:pPr>
              <a:t>‹#›</a:t>
            </a:fld>
            <a:endParaRPr lang="en-US" altLang="zh-CN"/>
          </a:p>
        </p:txBody>
      </p:sp>
    </p:spTree>
    <p:extLst>
      <p:ext uri="{BB962C8B-B14F-4D97-AF65-F5344CB8AC3E}">
        <p14:creationId xmlns:p14="http://schemas.microsoft.com/office/powerpoint/2010/main" val="973935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23215DB5-C394-4CA7-B304-48B8208E00BC}"/>
              </a:ext>
            </a:extLst>
          </p:cNvPr>
          <p:cNvGrpSpPr>
            <a:grpSpLocks/>
          </p:cNvGrpSpPr>
          <p:nvPr/>
        </p:nvGrpSpPr>
        <p:grpSpPr bwMode="auto">
          <a:xfrm>
            <a:off x="1071563" y="304800"/>
            <a:ext cx="7615237" cy="1106488"/>
            <a:chOff x="675" y="192"/>
            <a:chExt cx="4797" cy="697"/>
          </a:xfrm>
        </p:grpSpPr>
        <p:sp>
          <p:nvSpPr>
            <p:cNvPr id="1032" name="Oval 3">
              <a:extLst>
                <a:ext uri="{FF2B5EF4-FFF2-40B4-BE49-F238E27FC236}">
                  <a16:creationId xmlns:a16="http://schemas.microsoft.com/office/drawing/2014/main" id="{E876D06A-D819-4E8C-A834-BED32F59126D}"/>
                </a:ext>
              </a:extLst>
            </p:cNvPr>
            <p:cNvSpPr>
              <a:spLocks noChangeArrowheads="1"/>
            </p:cNvSpPr>
            <p:nvPr/>
          </p:nvSpPr>
          <p:spPr bwMode="hidden">
            <a:xfrm flipH="1">
              <a:off x="3067" y="192"/>
              <a:ext cx="696" cy="696"/>
            </a:xfrm>
            <a:prstGeom prst="ellipse">
              <a:avLst/>
            </a:prstGeom>
            <a:solidFill>
              <a:schemeClr val="accent2"/>
            </a:solidFill>
            <a:ln>
              <a:noFill/>
            </a:ln>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sz="2400">
                <a:latin typeface="Times New Roman" panose="02020603050405020304" pitchFamily="18" charset="0"/>
              </a:endParaRPr>
            </a:p>
          </p:txBody>
        </p:sp>
        <p:sp>
          <p:nvSpPr>
            <p:cNvPr id="1033" name="Oval 4">
              <a:extLst>
                <a:ext uri="{FF2B5EF4-FFF2-40B4-BE49-F238E27FC236}">
                  <a16:creationId xmlns:a16="http://schemas.microsoft.com/office/drawing/2014/main" id="{8B155EBF-916D-4AE5-A9A7-045D775B89C7}"/>
                </a:ext>
              </a:extLst>
            </p:cNvPr>
            <p:cNvSpPr>
              <a:spLocks noChangeArrowheads="1"/>
            </p:cNvSpPr>
            <p:nvPr/>
          </p:nvSpPr>
          <p:spPr bwMode="hidden">
            <a:xfrm flipH="1">
              <a:off x="4777" y="192"/>
              <a:ext cx="695" cy="696"/>
            </a:xfrm>
            <a:prstGeom prst="ellipse">
              <a:avLst/>
            </a:prstGeom>
            <a:solidFill>
              <a:schemeClr val="accent2"/>
            </a:solidFill>
            <a:ln>
              <a:noFill/>
            </a:ln>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sz="2400">
                <a:latin typeface="Times New Roman" panose="02020603050405020304" pitchFamily="18" charset="0"/>
              </a:endParaRPr>
            </a:p>
          </p:txBody>
        </p:sp>
        <p:sp>
          <p:nvSpPr>
            <p:cNvPr id="1034" name="Oval 5">
              <a:extLst>
                <a:ext uri="{FF2B5EF4-FFF2-40B4-BE49-F238E27FC236}">
                  <a16:creationId xmlns:a16="http://schemas.microsoft.com/office/drawing/2014/main" id="{2B66E153-1C8F-445B-B067-96BDBA5A6006}"/>
                </a:ext>
              </a:extLst>
            </p:cNvPr>
            <p:cNvSpPr>
              <a:spLocks noChangeArrowheads="1"/>
            </p:cNvSpPr>
            <p:nvPr/>
          </p:nvSpPr>
          <p:spPr bwMode="hidden">
            <a:xfrm flipH="1">
              <a:off x="675" y="193"/>
              <a:ext cx="695" cy="696"/>
            </a:xfrm>
            <a:prstGeom prst="ellipse">
              <a:avLst/>
            </a:prstGeom>
            <a:solidFill>
              <a:schemeClr val="accent2"/>
            </a:solidFill>
            <a:ln>
              <a:noFill/>
            </a:ln>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sz="2400">
                <a:latin typeface="Times New Roman" panose="02020603050405020304" pitchFamily="18" charset="0"/>
              </a:endParaRPr>
            </a:p>
          </p:txBody>
        </p:sp>
        <p:sp>
          <p:nvSpPr>
            <p:cNvPr id="1035" name="Oval 6">
              <a:extLst>
                <a:ext uri="{FF2B5EF4-FFF2-40B4-BE49-F238E27FC236}">
                  <a16:creationId xmlns:a16="http://schemas.microsoft.com/office/drawing/2014/main" id="{14C841B2-B398-47E8-95D7-C11A9F9C312A}"/>
                </a:ext>
              </a:extLst>
            </p:cNvPr>
            <p:cNvSpPr>
              <a:spLocks noChangeArrowheads="1"/>
            </p:cNvSpPr>
            <p:nvPr/>
          </p:nvSpPr>
          <p:spPr bwMode="hidden">
            <a:xfrm flipH="1">
              <a:off x="3984" y="192"/>
              <a:ext cx="695" cy="696"/>
            </a:xfrm>
            <a:prstGeom prst="ellipse">
              <a:avLst/>
            </a:prstGeom>
            <a:noFill/>
            <a:ln w="28575">
              <a:solidFill>
                <a:schemeClr val="accent2"/>
              </a:solidFill>
              <a:round/>
              <a:headEnd/>
              <a:tailEnd/>
            </a:ln>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sz="2400">
                <a:latin typeface="Times New Roman" panose="02020603050405020304" pitchFamily="18" charset="0"/>
              </a:endParaRPr>
            </a:p>
          </p:txBody>
        </p:sp>
        <p:sp>
          <p:nvSpPr>
            <p:cNvPr id="1036" name="Oval 7">
              <a:extLst>
                <a:ext uri="{FF2B5EF4-FFF2-40B4-BE49-F238E27FC236}">
                  <a16:creationId xmlns:a16="http://schemas.microsoft.com/office/drawing/2014/main" id="{433FCF57-2126-4A8B-A93C-9DDF22E1ED3C}"/>
                </a:ext>
              </a:extLst>
            </p:cNvPr>
            <p:cNvSpPr>
              <a:spLocks noChangeArrowheads="1"/>
            </p:cNvSpPr>
            <p:nvPr/>
          </p:nvSpPr>
          <p:spPr bwMode="hidden">
            <a:xfrm flipH="1">
              <a:off x="1486" y="192"/>
              <a:ext cx="695" cy="696"/>
            </a:xfrm>
            <a:prstGeom prst="ellipse">
              <a:avLst/>
            </a:prstGeom>
            <a:noFill/>
            <a:ln w="28575">
              <a:solidFill>
                <a:schemeClr val="accent2"/>
              </a:solidFill>
              <a:round/>
              <a:headEnd/>
              <a:tailEnd/>
            </a:ln>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sz="2400">
                <a:latin typeface="Times New Roman" panose="02020603050405020304" pitchFamily="18" charset="0"/>
              </a:endParaRPr>
            </a:p>
          </p:txBody>
        </p:sp>
      </p:grpSp>
      <p:sp>
        <p:nvSpPr>
          <p:cNvPr id="1027" name="Rectangle 8">
            <a:extLst>
              <a:ext uri="{FF2B5EF4-FFF2-40B4-BE49-F238E27FC236}">
                <a16:creationId xmlns:a16="http://schemas.microsoft.com/office/drawing/2014/main" id="{F962D512-3897-4792-939F-BC6CE9FA0259}"/>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4825" name="Rectangle 9">
            <a:extLst>
              <a:ext uri="{FF2B5EF4-FFF2-40B4-BE49-F238E27FC236}">
                <a16:creationId xmlns:a16="http://schemas.microsoft.com/office/drawing/2014/main" id="{0E8A83F8-D9AD-4ABD-B902-7ECF43A3802E}"/>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latin typeface="Arial" panose="020B0604020202020204" pitchFamily="34" charset="0"/>
              </a:defRPr>
            </a:lvl1pPr>
          </a:lstStyle>
          <a:p>
            <a:pPr>
              <a:defRPr/>
            </a:pPr>
            <a:endParaRPr lang="en-US" altLang="zh-CN"/>
          </a:p>
        </p:txBody>
      </p:sp>
      <p:sp>
        <p:nvSpPr>
          <p:cNvPr id="34826" name="Rectangle 10">
            <a:extLst>
              <a:ext uri="{FF2B5EF4-FFF2-40B4-BE49-F238E27FC236}">
                <a16:creationId xmlns:a16="http://schemas.microsoft.com/office/drawing/2014/main" id="{1BCCCD28-684D-4277-B349-A50EC279A6B3}"/>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latin typeface="Arial" panose="020B0604020202020204" pitchFamily="34" charset="0"/>
              </a:defRPr>
            </a:lvl1pPr>
          </a:lstStyle>
          <a:p>
            <a:pPr>
              <a:defRPr/>
            </a:pPr>
            <a:endParaRPr lang="en-US" altLang="zh-CN"/>
          </a:p>
        </p:txBody>
      </p:sp>
      <p:sp>
        <p:nvSpPr>
          <p:cNvPr id="34827" name="Rectangle 11">
            <a:extLst>
              <a:ext uri="{FF2B5EF4-FFF2-40B4-BE49-F238E27FC236}">
                <a16:creationId xmlns:a16="http://schemas.microsoft.com/office/drawing/2014/main" id="{F6BBF427-3A4D-4488-ADAE-725BA0CAC118}"/>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87AAA7F5-3340-43A7-87D6-614B782A8C99}" type="slidenum">
              <a:rPr lang="zh-CN" altLang="en-US"/>
              <a:pPr>
                <a:defRPr/>
              </a:pPr>
              <a:t>‹#›</a:t>
            </a:fld>
            <a:endParaRPr lang="en-US" altLang="zh-CN"/>
          </a:p>
        </p:txBody>
      </p:sp>
      <p:sp>
        <p:nvSpPr>
          <p:cNvPr id="1031" name="Rectangle 12">
            <a:extLst>
              <a:ext uri="{FF2B5EF4-FFF2-40B4-BE49-F238E27FC236}">
                <a16:creationId xmlns:a16="http://schemas.microsoft.com/office/drawing/2014/main" id="{AFDD4B1E-88D8-4FD2-8925-94AF6DFD92BA}"/>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Tree>
  </p:cSld>
  <p:clrMap bg1="lt1" tx1="dk1" bg2="lt2" tx2="dk2" accent1="accent1" accent2="accent2" accent3="accent3" accent4="accent4" accent5="accent5" accent6="accent6" hlink="hlink" folHlink="folHlink"/>
  <p:sldLayoutIdLst>
    <p:sldLayoutId id="2147484482" r:id="rId1"/>
    <p:sldLayoutId id="2147484412" r:id="rId2"/>
    <p:sldLayoutId id="2147484413" r:id="rId3"/>
    <p:sldLayoutId id="2147484414" r:id="rId4"/>
    <p:sldLayoutId id="2147484415" r:id="rId5"/>
    <p:sldLayoutId id="2147484416" r:id="rId6"/>
    <p:sldLayoutId id="2147484417" r:id="rId7"/>
    <p:sldLayoutId id="2147484418" r:id="rId8"/>
    <p:sldLayoutId id="2147484419" r:id="rId9"/>
    <p:sldLayoutId id="2147484420" r:id="rId10"/>
    <p:sldLayoutId id="2147484421" r:id="rId11"/>
  </p:sldLayoutIdLst>
  <p:txStyles>
    <p:titleStyle>
      <a:lvl1pPr algn="l" rtl="0" eaLnBrk="0" fontAlgn="base" hangingPunct="0">
        <a:spcBef>
          <a:spcPct val="0"/>
        </a:spcBef>
        <a:spcAft>
          <a:spcPct val="0"/>
        </a:spcAft>
        <a:defRPr sz="3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3800">
          <a:solidFill>
            <a:schemeClr val="tx2"/>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3800">
          <a:solidFill>
            <a:schemeClr val="tx2"/>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3800">
          <a:solidFill>
            <a:schemeClr val="tx2"/>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38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7151E280-DDB8-4CC6-B25E-1046CB07069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826BF66B-1C46-490A-9126-EF0C350FDCF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7AE94D7-51DB-4089-89EB-E9D632483828}"/>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2A082C97-0E0F-4CEA-AFF9-004379EA16CC}" type="datetimeFigureOut">
              <a:rPr lang="en-US"/>
              <a:pPr>
                <a:defRPr/>
              </a:pPr>
              <a:t>10/2/2021</a:t>
            </a:fld>
            <a:endParaRPr lang="en-US"/>
          </a:p>
        </p:txBody>
      </p:sp>
      <p:sp>
        <p:nvSpPr>
          <p:cNvPr id="5" name="Footer Placeholder 4">
            <a:extLst>
              <a:ext uri="{FF2B5EF4-FFF2-40B4-BE49-F238E27FC236}">
                <a16:creationId xmlns:a16="http://schemas.microsoft.com/office/drawing/2014/main" id="{972FB1E2-96DA-48A5-A3A9-D495208DF17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E1794C86-6B57-4800-8155-EAB4C0E7363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DCE16695-1EF6-4849-93E4-C2B06100AC9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434" r:id="rId1"/>
    <p:sldLayoutId id="2147484435" r:id="rId2"/>
    <p:sldLayoutId id="2147484436" r:id="rId3"/>
    <p:sldLayoutId id="2147484437" r:id="rId4"/>
    <p:sldLayoutId id="2147484438" r:id="rId5"/>
    <p:sldLayoutId id="2147484439" r:id="rId6"/>
    <p:sldLayoutId id="2147484440" r:id="rId7"/>
    <p:sldLayoutId id="2147484441" r:id="rId8"/>
    <p:sldLayoutId id="2147484442" r:id="rId9"/>
    <p:sldLayoutId id="2147484443" r:id="rId10"/>
    <p:sldLayoutId id="214748444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70AB6F-03A5-4335-91BD-801BA7410BC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C4AD70-3C68-4F14-A64F-341763108E7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4EFB8B-B3A4-4399-AAFE-515B0CD1424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4C4C31C-4F91-4E1B-B44F-EAFC3053EA9F}" type="datetimeFigureOut">
              <a:rPr lang="en-US" smtClean="0"/>
              <a:t>10/2/2021</a:t>
            </a:fld>
            <a:endParaRPr lang="en-US"/>
          </a:p>
        </p:txBody>
      </p:sp>
      <p:sp>
        <p:nvSpPr>
          <p:cNvPr id="5" name="Footer Placeholder 4">
            <a:extLst>
              <a:ext uri="{FF2B5EF4-FFF2-40B4-BE49-F238E27FC236}">
                <a16:creationId xmlns:a16="http://schemas.microsoft.com/office/drawing/2014/main" id="{39896BD0-357B-4111-8A19-90B890A48F9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7C66EF-F188-4A04-8924-FE0DF4CF5AE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3ABE2A3-6FFE-40C9-878E-6AA22F763C7A}" type="slidenum">
              <a:rPr lang="en-US" smtClean="0"/>
              <a:t>‹#›</a:t>
            </a:fld>
            <a:endParaRPr lang="en-US"/>
          </a:p>
        </p:txBody>
      </p:sp>
    </p:spTree>
    <p:extLst>
      <p:ext uri="{BB962C8B-B14F-4D97-AF65-F5344CB8AC3E}">
        <p14:creationId xmlns:p14="http://schemas.microsoft.com/office/powerpoint/2010/main" val="1972468907"/>
      </p:ext>
    </p:extLst>
  </p:cSld>
  <p:clrMap bg1="lt1" tx1="dk1" bg2="lt2" tx2="dk2" accent1="accent1" accent2="accent2" accent3="accent3" accent4="accent4" accent5="accent5" accent6="accent6" hlink="hlink" folHlink="folHlink"/>
  <p:sldLayoutIdLst>
    <p:sldLayoutId id="2147484487" r:id="rId1"/>
    <p:sldLayoutId id="2147484488" r:id="rId2"/>
    <p:sldLayoutId id="2147484489" r:id="rId3"/>
    <p:sldLayoutId id="2147484490" r:id="rId4"/>
    <p:sldLayoutId id="2147484491" r:id="rId5"/>
    <p:sldLayoutId id="2147484492" r:id="rId6"/>
    <p:sldLayoutId id="2147484493" r:id="rId7"/>
    <p:sldLayoutId id="2147484494" r:id="rId8"/>
    <p:sldLayoutId id="2147484495" r:id="rId9"/>
    <p:sldLayoutId id="2147484496" r:id="rId10"/>
    <p:sldLayoutId id="214748449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accent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A200054-10D6-4C69-8645-CDBBC4E87BFC}"/>
              </a:ext>
            </a:extLst>
          </p:cNvPr>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10AE00D-460E-4D54-8DEF-07997EB77B21}"/>
              </a:ext>
            </a:extLst>
          </p:cNvPr>
          <p:cNvSpPr>
            <a:spLocks noGrp="1" noChangeArrowheads="1"/>
          </p:cNvSpPr>
          <p:nvPr>
            <p:ph type="body" idx="4294967295"/>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CC7A58B-9D1F-4105-8B0A-3CC54AAA1C55}"/>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400">
                <a:cs typeface="+mn-cs"/>
              </a:defRPr>
            </a:lvl1pPr>
          </a:lstStyle>
          <a:p>
            <a:pPr>
              <a:defRPr/>
            </a:pPr>
            <a:endParaRPr lang="en-US" altLang="en-US"/>
          </a:p>
        </p:txBody>
      </p:sp>
      <p:sp>
        <p:nvSpPr>
          <p:cNvPr id="1029" name="Rectangle 5">
            <a:extLst>
              <a:ext uri="{FF2B5EF4-FFF2-40B4-BE49-F238E27FC236}">
                <a16:creationId xmlns:a16="http://schemas.microsoft.com/office/drawing/2014/main" id="{5B378BBB-8F05-4AC0-AC24-3C91352EB550}"/>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buFont typeface="Arial" panose="020B0604020202020204" pitchFamily="34" charset="0"/>
              <a:buNone/>
              <a:defRPr sz="1400">
                <a:cs typeface="+mn-cs"/>
              </a:defRPr>
            </a:lvl1pPr>
          </a:lstStyle>
          <a:p>
            <a:pPr>
              <a:defRPr/>
            </a:pPr>
            <a:endParaRPr lang="en-US" altLang="en-US"/>
          </a:p>
        </p:txBody>
      </p:sp>
      <p:sp>
        <p:nvSpPr>
          <p:cNvPr id="1030" name="Rectangle 6">
            <a:extLst>
              <a:ext uri="{FF2B5EF4-FFF2-40B4-BE49-F238E27FC236}">
                <a16:creationId xmlns:a16="http://schemas.microsoft.com/office/drawing/2014/main" id="{4EC00161-E7D6-43F7-B32A-23EDF17EB75E}"/>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400">
                <a:cs typeface="+mn-cs"/>
              </a:defRPr>
            </a:lvl1pPr>
          </a:lstStyle>
          <a:p>
            <a:pPr>
              <a:defRPr/>
            </a:pPr>
            <a:fld id="{3177C917-FF32-420F-8A1F-3E3FC0D1C1E3}" type="slidenum">
              <a:rPr lang="en-US" altLang="en-US"/>
              <a:pPr>
                <a:defRPr/>
              </a:pPr>
              <a:t>‹#›</a:t>
            </a:fld>
            <a:endParaRPr lang="en-US" altLang="en-US"/>
          </a:p>
        </p:txBody>
      </p:sp>
    </p:spTree>
    <p:extLst>
      <p:ext uri="{BB962C8B-B14F-4D97-AF65-F5344CB8AC3E}">
        <p14:creationId xmlns:p14="http://schemas.microsoft.com/office/powerpoint/2010/main" val="799187279"/>
      </p:ext>
    </p:extLst>
  </p:cSld>
  <p:clrMap bg1="lt1" tx1="dk1" bg2="lt2" tx2="dk2" accent1="accent1" accent2="accent2" accent3="accent3" accent4="accent4" accent5="accent5" accent6="accent6" hlink="hlink" folHlink="folHlink"/>
  <p:sldLayoutIdLst>
    <p:sldLayoutId id="2147484499" r:id="rId1"/>
    <p:sldLayoutId id="2147484500" r:id="rId2"/>
    <p:sldLayoutId id="2147484501" r:id="rId3"/>
    <p:sldLayoutId id="2147484502" r:id="rId4"/>
    <p:sldLayoutId id="2147484503" r:id="rId5"/>
    <p:sldLayoutId id="2147484504" r:id="rId6"/>
    <p:sldLayoutId id="2147484505" r:id="rId7"/>
    <p:sldLayoutId id="2147484506" r:id="rId8"/>
    <p:sldLayoutId id="2147484507" r:id="rId9"/>
    <p:sldLayoutId id="2147484508" r:id="rId10"/>
    <p:sldLayoutId id="2147484509" r:id="rId11"/>
    <p:sldLayoutId id="2147484510"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426F9D-7F38-497B-91F2-671522F7200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360781-0C40-47C5-B4A3-C6A046D3735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D320B3-B4D5-452F-8A0B-851BF011A22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4D251A9-6011-47AD-9E65-53E6E0B7B83E}" type="datetimeFigureOut">
              <a:rPr lang="en-US" smtClean="0"/>
              <a:t>10/2/2021</a:t>
            </a:fld>
            <a:endParaRPr lang="en-US"/>
          </a:p>
        </p:txBody>
      </p:sp>
      <p:sp>
        <p:nvSpPr>
          <p:cNvPr id="5" name="Footer Placeholder 4">
            <a:extLst>
              <a:ext uri="{FF2B5EF4-FFF2-40B4-BE49-F238E27FC236}">
                <a16:creationId xmlns:a16="http://schemas.microsoft.com/office/drawing/2014/main" id="{E86AB077-B3A2-4D06-BCDA-2D97F978679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1F2F662-F957-4890-B4A4-8BE53365068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30987D0-339C-4000-B82D-242F05717106}" type="slidenum">
              <a:rPr lang="en-US" smtClean="0"/>
              <a:t>‹#›</a:t>
            </a:fld>
            <a:endParaRPr lang="en-US"/>
          </a:p>
        </p:txBody>
      </p:sp>
    </p:spTree>
    <p:extLst>
      <p:ext uri="{BB962C8B-B14F-4D97-AF65-F5344CB8AC3E}">
        <p14:creationId xmlns:p14="http://schemas.microsoft.com/office/powerpoint/2010/main" val="916445014"/>
      </p:ext>
    </p:extLst>
  </p:cSld>
  <p:clrMap bg1="lt1" tx1="dk1" bg2="lt2" tx2="dk2" accent1="accent1" accent2="accent2" accent3="accent3" accent4="accent4" accent5="accent5" accent6="accent6" hlink="hlink" folHlink="folHlink"/>
  <p:sldLayoutIdLst>
    <p:sldLayoutId id="2147484512" r:id="rId1"/>
    <p:sldLayoutId id="2147484513" r:id="rId2"/>
    <p:sldLayoutId id="2147484514" r:id="rId3"/>
    <p:sldLayoutId id="2147484515" r:id="rId4"/>
    <p:sldLayoutId id="2147484516" r:id="rId5"/>
    <p:sldLayoutId id="2147484517" r:id="rId6"/>
    <p:sldLayoutId id="2147484518" r:id="rId7"/>
    <p:sldLayoutId id="2147484519" r:id="rId8"/>
    <p:sldLayoutId id="2147484520" r:id="rId9"/>
    <p:sldLayoutId id="2147484521" r:id="rId10"/>
    <p:sldLayoutId id="214748452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7D0010-3F59-49DA-9140-6A4A84E09B31}" type="datetimeFigureOut">
              <a:rPr lang="en-US" smtClean="0"/>
              <a:pPr/>
              <a:t>10/2/2021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4BC0CD-B9C7-49F8-BB7B-AC095C60E954}" type="slidenum">
              <a:rPr lang="en-US" smtClean="0"/>
              <a:pPr/>
              <a:t>‹#›</a:t>
            </a:fld>
            <a:endParaRPr lang="en-US"/>
          </a:p>
        </p:txBody>
      </p:sp>
    </p:spTree>
    <p:extLst>
      <p:ext uri="{BB962C8B-B14F-4D97-AF65-F5344CB8AC3E}">
        <p14:creationId xmlns:p14="http://schemas.microsoft.com/office/powerpoint/2010/main" val="4019318977"/>
      </p:ext>
    </p:extLst>
  </p:cSld>
  <p:clrMap bg1="lt1" tx1="dk1" bg2="lt2" tx2="dk2" accent1="accent1" accent2="accent2" accent3="accent3" accent4="accent4" accent5="accent5" accent6="accent6" hlink="hlink" folHlink="folHlink"/>
  <p:sldLayoutIdLst>
    <p:sldLayoutId id="2147484524" r:id="rId1"/>
    <p:sldLayoutId id="2147484525" r:id="rId2"/>
    <p:sldLayoutId id="2147484526" r:id="rId3"/>
    <p:sldLayoutId id="2147484527" r:id="rId4"/>
    <p:sldLayoutId id="2147484528" r:id="rId5"/>
    <p:sldLayoutId id="2147484529" r:id="rId6"/>
    <p:sldLayoutId id="2147484530" r:id="rId7"/>
    <p:sldLayoutId id="2147484531" r:id="rId8"/>
    <p:sldLayoutId id="2147484532" r:id="rId9"/>
    <p:sldLayoutId id="2147484533" r:id="rId10"/>
    <p:sldLayoutId id="214748453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3.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3.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6944E0-0616-4C84-989B-10FA0BFDF616}"/>
              </a:ext>
            </a:extLst>
          </p:cNvPr>
          <p:cNvSpPr txBox="1"/>
          <p:nvPr/>
        </p:nvSpPr>
        <p:spPr>
          <a:xfrm>
            <a:off x="2819400" y="1295400"/>
            <a:ext cx="4034726" cy="584775"/>
          </a:xfrm>
          <a:prstGeom prst="rect">
            <a:avLst/>
          </a:prstGeom>
          <a:noFill/>
        </p:spPr>
        <p:txBody>
          <a:bodyPr wrap="square" rtlCol="0">
            <a:spAutoFit/>
          </a:bodyPr>
          <a:lstStyle/>
          <a:p>
            <a:pPr defTabSz="685800" eaLnBrk="1" fontAlgn="auto" hangingPunct="1">
              <a:spcBef>
                <a:spcPts val="0"/>
              </a:spcBef>
              <a:spcAft>
                <a:spcPts val="0"/>
              </a:spcAft>
              <a:defRPr/>
            </a:pPr>
            <a:r>
              <a:rPr lang="en-US" sz="3200" b="1" dirty="0">
                <a:solidFill>
                  <a:srgbClr val="00B050"/>
                </a:solidFill>
                <a:latin typeface="Times New Roman" panose="02020603050405020304" pitchFamily="18" charset="0"/>
                <a:ea typeface="+mn-ea"/>
                <a:cs typeface="Times New Roman" panose="02020603050405020304" pitchFamily="18" charset="0"/>
              </a:rPr>
              <a:t>MÔN GDCD </a:t>
            </a:r>
            <a:r>
              <a:rPr lang="en-US" sz="3200" b="1">
                <a:solidFill>
                  <a:srgbClr val="00B050"/>
                </a:solidFill>
                <a:latin typeface="Times New Roman" panose="02020603050405020304" pitchFamily="18" charset="0"/>
                <a:ea typeface="+mn-ea"/>
                <a:cs typeface="Times New Roman" panose="02020603050405020304" pitchFamily="18" charset="0"/>
              </a:rPr>
              <a:t>LỚP 9</a:t>
            </a:r>
            <a:endParaRPr lang="en-US" sz="3200" b="1" dirty="0">
              <a:solidFill>
                <a:srgbClr val="00B050"/>
              </a:solidFill>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31416AC4-4541-450B-AD6F-5AABD88DF061}"/>
              </a:ext>
            </a:extLst>
          </p:cNvPr>
          <p:cNvSpPr txBox="1"/>
          <p:nvPr/>
        </p:nvSpPr>
        <p:spPr>
          <a:xfrm>
            <a:off x="760063" y="2629079"/>
            <a:ext cx="8153400" cy="769441"/>
          </a:xfrm>
          <a:prstGeom prst="rect">
            <a:avLst/>
          </a:prstGeom>
          <a:noFill/>
        </p:spPr>
        <p:txBody>
          <a:bodyPr wrap="square" rtlCol="0">
            <a:spAutoFit/>
          </a:bodyPr>
          <a:lstStyle/>
          <a:p>
            <a:r>
              <a:rPr lang="en-US" sz="4400" b="1">
                <a:solidFill>
                  <a:schemeClr val="accent1">
                    <a:lumMod val="50000"/>
                  </a:schemeClr>
                </a:solidFill>
                <a:latin typeface="Times New Roman" panose="02020603050405020304" pitchFamily="18" charset="0"/>
                <a:cs typeface="Times New Roman" panose="02020603050405020304" pitchFamily="18" charset="0"/>
              </a:rPr>
              <a:t>BÀI 3: DÂN CHỦ VÀ KỈ LUẬT</a:t>
            </a:r>
            <a:endParaRPr lang="vi-VN" sz="4400" b="1">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3669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4351C-0D63-4705-94B5-EEDBD1472687}"/>
              </a:ext>
            </a:extLst>
          </p:cNvPr>
          <p:cNvSpPr>
            <a:spLocks noGrp="1"/>
          </p:cNvSpPr>
          <p:nvPr>
            <p:ph type="title"/>
          </p:nvPr>
        </p:nvSpPr>
        <p:spPr>
          <a:xfrm>
            <a:off x="457200" y="762070"/>
            <a:ext cx="8229600" cy="1143000"/>
          </a:xfrm>
        </p:spPr>
        <p:txBody>
          <a:bodyPr/>
          <a:lstStyle/>
          <a:p>
            <a:r>
              <a:rPr lang="en-US" sz="5400" b="1">
                <a:solidFill>
                  <a:schemeClr val="bg1"/>
                </a:solidFill>
                <a:latin typeface="Times New Roman" panose="02020603050405020304" pitchFamily="18" charset="0"/>
                <a:cs typeface="Times New Roman" panose="02020603050405020304" pitchFamily="18" charset="0"/>
              </a:rPr>
              <a:t>II. NỘI DUNG BÀI HỌC</a:t>
            </a:r>
            <a:endParaRPr lang="en-US" sz="5400" b="1" dirty="0">
              <a:solidFill>
                <a:schemeClr val="bg1"/>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10E1649E-6030-44F6-8CE8-51C3EBD0D3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286030"/>
            <a:ext cx="6096000" cy="3286125"/>
          </a:xfrm>
          <a:prstGeom prst="rect">
            <a:avLst/>
          </a:prstGeom>
        </p:spPr>
      </p:pic>
    </p:spTree>
    <p:extLst>
      <p:ext uri="{BB962C8B-B14F-4D97-AF65-F5344CB8AC3E}">
        <p14:creationId xmlns:p14="http://schemas.microsoft.com/office/powerpoint/2010/main" val="15274031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E51E124-C06D-4A7B-8A83-38579564F185}"/>
              </a:ext>
            </a:extLst>
          </p:cNvPr>
          <p:cNvSpPr txBox="1"/>
          <p:nvPr/>
        </p:nvSpPr>
        <p:spPr>
          <a:xfrm>
            <a:off x="832395" y="929700"/>
            <a:ext cx="7479193" cy="258532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Yêu</a:t>
            </a:r>
            <a:r>
              <a:rPr kumimoji="0" lang="en-US" sz="27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7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cầu</a:t>
            </a:r>
            <a:r>
              <a:rPr kumimoji="0" lang="en-US" sz="27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a:p>
            <a:pPr marR="0" lvl="0" algn="just" defTabSz="685800" rtl="0" eaLnBrk="1" fontAlgn="auto" latinLnBrk="0" hangingPunct="1">
              <a:lnSpc>
                <a:spcPct val="100000"/>
              </a:lnSpc>
              <a:spcBef>
                <a:spcPts val="0"/>
              </a:spcBef>
              <a:spcAft>
                <a:spcPts val="0"/>
              </a:spcAft>
              <a:buClrTx/>
              <a:buSzTx/>
              <a:tabLst/>
              <a:defRPr/>
            </a:pPr>
            <a:r>
              <a:rPr kumimoji="0" lang="en-US" sz="27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Học </a:t>
            </a:r>
            <a:r>
              <a:rPr kumimoji="0" lang="en-US" sz="27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sinh</a:t>
            </a:r>
            <a:r>
              <a:rPr kumimoji="0" lang="en-US" sz="27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nhận biết </a:t>
            </a:r>
            <a:r>
              <a:rPr lang="en-US" sz="2700">
                <a:solidFill>
                  <a:prstClr val="black"/>
                </a:solidFill>
                <a:latin typeface="Times New Roman" panose="02020603050405020304" pitchFamily="18" charset="0"/>
                <a:cs typeface="Times New Roman" panose="02020603050405020304" pitchFamily="18" charset="0"/>
              </a:rPr>
              <a:t>được thế nào là dân chủ và kỉ luật; ý nghĩa của dân chủ và kỉ luật; mối quan hệ giữa dân chủ và kỉ luật</a:t>
            </a:r>
            <a:endParaRPr kumimoji="0" lang="en-US" sz="27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R="0" lvl="0" algn="just" defTabSz="685800" rtl="0" eaLnBrk="1" fontAlgn="auto" latinLnBrk="0" hangingPunct="1">
              <a:lnSpc>
                <a:spcPct val="100000"/>
              </a:lnSpc>
              <a:spcBef>
                <a:spcPts val="0"/>
              </a:spcBef>
              <a:spcAft>
                <a:spcPts val="0"/>
              </a:spcAft>
              <a:buClrTx/>
              <a:buSzTx/>
              <a:tabLst/>
              <a:defRPr/>
            </a:pPr>
            <a:r>
              <a:rPr kumimoji="0" lang="en-US" sz="27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Nêu </a:t>
            </a:r>
            <a:r>
              <a:rPr kumimoji="0" lang="en-US" sz="2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được</a:t>
            </a: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các</a:t>
            </a: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ví dụ, </a:t>
            </a:r>
            <a:r>
              <a:rPr kumimoji="0" lang="en-US" sz="27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việc</a:t>
            </a:r>
            <a:r>
              <a:rPr kumimoji="0" lang="en-US" sz="27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làm</a:t>
            </a:r>
            <a:r>
              <a:rPr lang="en-US" sz="2700">
                <a:solidFill>
                  <a:prstClr val="black"/>
                </a:solidFill>
                <a:latin typeface="Times New Roman" panose="02020603050405020304" pitchFamily="18" charset="0"/>
                <a:cs typeface="Times New Roman" panose="02020603050405020304" pitchFamily="18" charset="0"/>
              </a:rPr>
              <a:t> thể hiện tính dân chủ và kỉ luật. </a:t>
            </a:r>
            <a:endPar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ECFACF59-2506-4516-9766-9322495C4519}"/>
              </a:ext>
            </a:extLst>
          </p:cNvPr>
          <p:cNvSpPr txBox="1"/>
          <p:nvPr/>
        </p:nvSpPr>
        <p:spPr>
          <a:xfrm>
            <a:off x="2209800" y="344776"/>
            <a:ext cx="5036653" cy="600164"/>
          </a:xfrm>
          <a:prstGeom prst="rect">
            <a:avLst/>
          </a:prstGeom>
          <a:noFill/>
        </p:spPr>
        <p:txBody>
          <a:bodyPr wrap="square">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II. </a:t>
            </a:r>
            <a:r>
              <a:rPr kumimoji="0" lang="en-US" sz="33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NỘI DUNG BÀI HỌC</a:t>
            </a:r>
          </a:p>
        </p:txBody>
      </p:sp>
      <p:sp>
        <p:nvSpPr>
          <p:cNvPr id="5" name="TextBox 4">
            <a:extLst>
              <a:ext uri="{FF2B5EF4-FFF2-40B4-BE49-F238E27FC236}">
                <a16:creationId xmlns:a16="http://schemas.microsoft.com/office/drawing/2014/main" id="{111853E2-59C6-4B3A-914F-7692D9612DBA}"/>
              </a:ext>
            </a:extLst>
          </p:cNvPr>
          <p:cNvSpPr txBox="1"/>
          <p:nvPr/>
        </p:nvSpPr>
        <p:spPr>
          <a:xfrm>
            <a:off x="568592" y="3747489"/>
            <a:ext cx="8006797" cy="21698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just" defTabSz="685800" rtl="0" eaLnBrk="1" fontAlgn="auto" latinLnBrk="0" hangingPunct="1">
              <a:spcBef>
                <a:spcPts val="0"/>
              </a:spcBef>
              <a:spcAft>
                <a:spcPts val="0"/>
              </a:spcAft>
              <a:buClrTx/>
              <a:buSzTx/>
              <a:buFontTx/>
              <a:buNone/>
              <a:tabLst/>
              <a:defRPr/>
            </a:pPr>
            <a:r>
              <a:rPr kumimoji="0" lang="en-US" sz="27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Cách</a:t>
            </a:r>
            <a:r>
              <a:rPr kumimoji="0" lang="en-US" sz="27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7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thức</a:t>
            </a:r>
            <a:r>
              <a:rPr kumimoji="0" lang="en-US" sz="27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7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thực</a:t>
            </a:r>
            <a:r>
              <a:rPr kumimoji="0" lang="en-US" sz="27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7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hiện</a:t>
            </a:r>
            <a:r>
              <a:rPr kumimoji="0" lang="en-US" sz="27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685800" rtl="0" eaLnBrk="1" fontAlgn="auto" latinLnBrk="0" hangingPunct="1">
              <a:spcBef>
                <a:spcPts val="0"/>
              </a:spcBef>
              <a:spcAft>
                <a:spcPts val="0"/>
              </a:spcAft>
              <a:buClrTx/>
              <a:buSzTx/>
              <a:buFontTx/>
              <a:buNone/>
              <a:tabLst/>
              <a:defRPr/>
            </a:pPr>
            <a:r>
              <a:rPr kumimoji="0" lang="en-US" sz="27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Tìm hiểu trong các slide Tư liệu tham khảo bên dưới, trong SGK, trên internet, v.v. và trả lời các câu hỏi của Giáo viên vào tập bài soạn hoặc giấy nháp, v.v.</a:t>
            </a:r>
          </a:p>
          <a:p>
            <a:pPr marL="0" marR="0" lvl="0" indent="0" algn="just" defTabSz="685800" rtl="0" eaLnBrk="1" fontAlgn="auto" latinLnBrk="0" hangingPunct="1">
              <a:spcBef>
                <a:spcPts val="0"/>
              </a:spcBef>
              <a:spcAft>
                <a:spcPts val="0"/>
              </a:spcAft>
              <a:buClrTx/>
              <a:buSzTx/>
              <a:buFontTx/>
              <a:buNone/>
              <a:tabLst/>
              <a:defRPr/>
            </a:pPr>
            <a:r>
              <a:rPr kumimoji="0" lang="en-US" sz="27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Tìm các ví dụ, việc làm thể hiện tính dân chủ và kỉ luật</a:t>
            </a:r>
          </a:p>
        </p:txBody>
      </p:sp>
    </p:spTree>
    <p:extLst>
      <p:ext uri="{BB962C8B-B14F-4D97-AF65-F5344CB8AC3E}">
        <p14:creationId xmlns:p14="http://schemas.microsoft.com/office/powerpoint/2010/main" val="4885604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2C39FC-7DD9-4602-86BB-969A7F5089E5}"/>
              </a:ext>
            </a:extLst>
          </p:cNvPr>
          <p:cNvSpPr>
            <a:spLocks noGrp="1"/>
          </p:cNvSpPr>
          <p:nvPr>
            <p:ph idx="1"/>
          </p:nvPr>
        </p:nvSpPr>
        <p:spPr>
          <a:xfrm>
            <a:off x="457200" y="457200"/>
            <a:ext cx="8534400" cy="4876724"/>
          </a:xfrm>
        </p:spPr>
        <p:txBody>
          <a:bodyPr/>
          <a:lstStyle/>
          <a:p>
            <a:pPr marL="0" indent="0">
              <a:buNone/>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Hướng dẫn thực hiện: </a:t>
            </a:r>
            <a:r>
              <a:rPr lang="en-US" sz="2800" b="1">
                <a:solidFill>
                  <a:prstClr val="black"/>
                </a:solidFill>
                <a:latin typeface="Times New Roman" panose="02020603050405020304" pitchFamily="18" charset="0"/>
                <a:cs typeface="Times New Roman" panose="02020603050405020304" pitchFamily="18" charset="0"/>
              </a:rPr>
              <a:t>Học sinh xem các slide Tư liệu tham khảo bên dưới, trong SGK, trên internet, t</a:t>
            </a: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rả lời câu hỏi bên dưới vào tập bài soạn hoặc giấy nháp: </a:t>
            </a:r>
            <a:endParaRPr lang="en-US" sz="2800">
              <a:latin typeface="Times New Roman" panose="02020603050405020304" pitchFamily="18" charset="0"/>
              <a:cs typeface="Times New Roman" panose="02020603050405020304" pitchFamily="18" charset="0"/>
            </a:endParaRPr>
          </a:p>
          <a:p>
            <a:pPr marL="0" indent="0">
              <a:buNone/>
            </a:pPr>
            <a:r>
              <a:rPr lang="en-US" sz="2800">
                <a:solidFill>
                  <a:schemeClr val="accent2">
                    <a:lumMod val="50000"/>
                  </a:schemeClr>
                </a:solidFill>
                <a:latin typeface="Times New Roman" panose="02020603050405020304" pitchFamily="18" charset="0"/>
                <a:cs typeface="Times New Roman" panose="02020603050405020304" pitchFamily="18" charset="0"/>
              </a:rPr>
              <a:t>Câu hỏi 7: Em hiểu dân chủ và kỉ luật là gì?</a:t>
            </a:r>
          </a:p>
          <a:p>
            <a:pPr marL="0" indent="0">
              <a:buNone/>
            </a:pPr>
            <a:r>
              <a:rPr lang="en-US" sz="2800">
                <a:solidFill>
                  <a:schemeClr val="accent2">
                    <a:lumMod val="50000"/>
                  </a:schemeClr>
                </a:solidFill>
                <a:latin typeface="Times New Roman" panose="02020603050405020304" pitchFamily="18" charset="0"/>
                <a:cs typeface="Times New Roman" panose="02020603050405020304" pitchFamily="18" charset="0"/>
              </a:rPr>
              <a:t>Câu hỏi 8: Theo em, vì sao dân chủ phải đi đôi với tính kỉ luật? Em hãy cho ví dụ. </a:t>
            </a:r>
          </a:p>
          <a:p>
            <a:pPr marL="0" indent="0">
              <a:buNone/>
            </a:pPr>
            <a:r>
              <a:rPr lang="en-US" sz="2800">
                <a:solidFill>
                  <a:schemeClr val="accent2">
                    <a:lumMod val="50000"/>
                  </a:schemeClr>
                </a:solidFill>
                <a:latin typeface="Times New Roman" panose="02020603050405020304" pitchFamily="18" charset="0"/>
                <a:cs typeface="Times New Roman" panose="02020603050405020304" pitchFamily="18" charset="0"/>
              </a:rPr>
              <a:t>Câu hỏi 9: : Em hãy cho biết ý nghĩa của dân chủ và kỉ luật. </a:t>
            </a:r>
          </a:p>
          <a:p>
            <a:pPr marL="0" indent="0">
              <a:buNone/>
            </a:pPr>
            <a:r>
              <a:rPr lang="en-US" sz="2800">
                <a:solidFill>
                  <a:schemeClr val="accent2">
                    <a:lumMod val="50000"/>
                  </a:schemeClr>
                </a:solidFill>
                <a:latin typeface="Times New Roman" panose="02020603050405020304" pitchFamily="18" charset="0"/>
                <a:cs typeface="Times New Roman" panose="02020603050405020304" pitchFamily="18" charset="0"/>
              </a:rPr>
              <a:t>Câu hỏi 10: Em hãy nêu những việc làm thể hiện tính dân chủ và kỉ luật mà em biết. </a:t>
            </a:r>
          </a:p>
          <a:p>
            <a:pPr marL="0" indent="0">
              <a:buNone/>
            </a:pPr>
            <a:r>
              <a:rPr lang="en-US" sz="2800">
                <a:solidFill>
                  <a:schemeClr val="accent2">
                    <a:lumMod val="50000"/>
                  </a:schemeClr>
                </a:solidFill>
                <a:latin typeface="Times New Roman" panose="02020603050405020304" pitchFamily="18" charset="0"/>
                <a:cs typeface="Times New Roman" panose="02020603050405020304" pitchFamily="18" charset="0"/>
              </a:rPr>
              <a:t>Câu hỏi 11: Theo em, chúng ta có thể rèn luyện tính dân chủ và kỉ luật như thế nào?</a:t>
            </a:r>
          </a:p>
        </p:txBody>
      </p:sp>
    </p:spTree>
    <p:extLst>
      <p:ext uri="{BB962C8B-B14F-4D97-AF65-F5344CB8AC3E}">
        <p14:creationId xmlns:p14="http://schemas.microsoft.com/office/powerpoint/2010/main" val="3024163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Rectangle with Corners Rounded 5">
            <a:extLst>
              <a:ext uri="{FF2B5EF4-FFF2-40B4-BE49-F238E27FC236}">
                <a16:creationId xmlns:a16="http://schemas.microsoft.com/office/drawing/2014/main" id="{F04FD842-FE64-429F-8420-2D216E4BDE67}"/>
              </a:ext>
            </a:extLst>
          </p:cNvPr>
          <p:cNvSpPr/>
          <p:nvPr/>
        </p:nvSpPr>
        <p:spPr>
          <a:xfrm>
            <a:off x="323528" y="1556791"/>
            <a:ext cx="2952328" cy="1656184"/>
          </a:xfrm>
          <a:prstGeom prst="wedgeRoundRectCallout">
            <a:avLst>
              <a:gd name="adj1" fmla="val 49407"/>
              <a:gd name="adj2" fmla="val 20105"/>
              <a:gd name="adj3" fmla="val 16667"/>
            </a:avLst>
          </a:prstGeom>
          <a:solidFill>
            <a:srgbClr val="00B050"/>
          </a:solidFill>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05774117-812F-4ABE-8F57-DAE26B25ED80}"/>
              </a:ext>
            </a:extLst>
          </p:cNvPr>
          <p:cNvSpPr txBox="1"/>
          <p:nvPr/>
        </p:nvSpPr>
        <p:spPr>
          <a:xfrm>
            <a:off x="611560" y="2061718"/>
            <a:ext cx="280831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DÂN CHỦ</a:t>
            </a:r>
          </a:p>
        </p:txBody>
      </p:sp>
      <p:sp>
        <p:nvSpPr>
          <p:cNvPr id="8" name="Speech Bubble: Rectangle with Corners Rounded 7">
            <a:extLst>
              <a:ext uri="{FF2B5EF4-FFF2-40B4-BE49-F238E27FC236}">
                <a16:creationId xmlns:a16="http://schemas.microsoft.com/office/drawing/2014/main" id="{2781FB04-952A-43D4-A681-091D60013231}"/>
              </a:ext>
            </a:extLst>
          </p:cNvPr>
          <p:cNvSpPr/>
          <p:nvPr/>
        </p:nvSpPr>
        <p:spPr>
          <a:xfrm>
            <a:off x="5868144" y="1587569"/>
            <a:ext cx="2952328" cy="1656184"/>
          </a:xfrm>
          <a:prstGeom prst="wedgeRoundRectCallout">
            <a:avLst>
              <a:gd name="adj1" fmla="val -50146"/>
              <a:gd name="adj2" fmla="val 25035"/>
              <a:gd name="adj3" fmla="val 16667"/>
            </a:avLst>
          </a:prstGeom>
          <a:solidFill>
            <a:srgbClr val="00B050"/>
          </a:solidFill>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id="{90BD9762-8D18-41A2-8FC4-D40E6A0087E6}"/>
              </a:ext>
            </a:extLst>
          </p:cNvPr>
          <p:cNvSpPr txBox="1"/>
          <p:nvPr/>
        </p:nvSpPr>
        <p:spPr>
          <a:xfrm>
            <a:off x="6228184" y="2071793"/>
            <a:ext cx="280831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KỈ LUẬT</a:t>
            </a:r>
          </a:p>
        </p:txBody>
      </p:sp>
      <p:sp>
        <p:nvSpPr>
          <p:cNvPr id="10" name="TextBox 9">
            <a:extLst>
              <a:ext uri="{FF2B5EF4-FFF2-40B4-BE49-F238E27FC236}">
                <a16:creationId xmlns:a16="http://schemas.microsoft.com/office/drawing/2014/main" id="{FEF3C55A-11F3-48B4-9A1A-DD3B1AAF48B9}"/>
              </a:ext>
            </a:extLst>
          </p:cNvPr>
          <p:cNvSpPr txBox="1"/>
          <p:nvPr/>
        </p:nvSpPr>
        <p:spPr>
          <a:xfrm>
            <a:off x="2663788" y="4244270"/>
            <a:ext cx="3816424" cy="830997"/>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Mối</a:t>
            </a:r>
            <a:r>
              <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quan</a:t>
            </a:r>
            <a:r>
              <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hệ</a:t>
            </a:r>
            <a:endPar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25602" name="Picture 2" descr="Điểm mặt những dấu câu &amp;#39;gây thù chuốc oán&amp;#39; với các nhà văn nổi tiếng -  GUU.vn">
            <a:extLst>
              <a:ext uri="{FF2B5EF4-FFF2-40B4-BE49-F238E27FC236}">
                <a16:creationId xmlns:a16="http://schemas.microsoft.com/office/drawing/2014/main" id="{13E19C77-E0CC-4F96-87DE-1E9BD1F02F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4984" y="1030423"/>
            <a:ext cx="1794032" cy="27089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D81CD8E-8A25-40B0-9976-9C637949F8AA}"/>
              </a:ext>
            </a:extLst>
          </p:cNvPr>
          <p:cNvSpPr txBox="1"/>
          <p:nvPr/>
        </p:nvSpPr>
        <p:spPr>
          <a:xfrm>
            <a:off x="152400" y="156164"/>
            <a:ext cx="2800672" cy="369332"/>
          </a:xfrm>
          <a:prstGeom prst="rect">
            <a:avLst/>
          </a:prstGeom>
          <a:solidFill>
            <a:srgbClr val="FFC000"/>
          </a:solidFill>
        </p:spPr>
        <p:txBody>
          <a:bodyPr wrap="square" rtlCol="0">
            <a:spAutoFit/>
          </a:bodyPr>
          <a:lstStyle/>
          <a:p>
            <a:r>
              <a:rPr lang="vi-VN" b="1">
                <a:latin typeface="+mj-lt"/>
              </a:rPr>
              <a:t>TƯ LIỆU THAM KHẢO</a:t>
            </a:r>
          </a:p>
        </p:txBody>
      </p:sp>
    </p:spTree>
    <p:extLst>
      <p:ext uri="{BB962C8B-B14F-4D97-AF65-F5344CB8AC3E}">
        <p14:creationId xmlns:p14="http://schemas.microsoft.com/office/powerpoint/2010/main" val="1032744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1E184F-DC7A-4CB9-97ED-AD02D9206DC9}"/>
              </a:ext>
            </a:extLst>
          </p:cNvPr>
          <p:cNvSpPr>
            <a:spLocks noGrp="1"/>
          </p:cNvSpPr>
          <p:nvPr>
            <p:ph idx="1"/>
          </p:nvPr>
        </p:nvSpPr>
        <p:spPr>
          <a:xfrm>
            <a:off x="318356" y="685800"/>
            <a:ext cx="8507288" cy="6525344"/>
          </a:xfrm>
        </p:spPr>
        <p:txBody>
          <a:bodyPr>
            <a:noAutofit/>
          </a:bodyPr>
          <a:lstStyle/>
          <a:p>
            <a:pPr marL="0" indent="0" algn="just">
              <a:buNone/>
            </a:pPr>
            <a:r>
              <a:rPr kumimoji="0" lang="en-GB"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HIẾN PHÁP 2013</a:t>
            </a:r>
          </a:p>
          <a:p>
            <a:pPr marL="0" indent="0" algn="just">
              <a:buNone/>
            </a:pPr>
            <a:r>
              <a:rPr kumimoji="0" lang="vi-VN" sz="36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Điều 2</a:t>
            </a:r>
            <a:r>
              <a:rPr kumimoji="0" lang="en-GB" sz="36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vi-VN" sz="36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“Nhà nước bảo đảm và phát huy quyền làm chủ của Nhân dân; công nhận, tôn trọng, bảo vệ và bảo đảm quyền con người, quyền công dân; thực hiện mục tiêu dân giàu, nước mạnh, dân chủ, công bằng, văn minh, mọi người đều có cuộc sống ấm no, tự do, hạnh phúc, có điều kiện phát triển toàn diện”</a:t>
            </a:r>
            <a:endParaRPr lang="en-GB" sz="3600" b="1" dirty="0"/>
          </a:p>
        </p:txBody>
      </p:sp>
      <p:sp>
        <p:nvSpPr>
          <p:cNvPr id="4" name="TextBox 3">
            <a:extLst>
              <a:ext uri="{FF2B5EF4-FFF2-40B4-BE49-F238E27FC236}">
                <a16:creationId xmlns:a16="http://schemas.microsoft.com/office/drawing/2014/main" id="{C9052845-BEA8-4B0C-8FAC-7346ACB96479}"/>
              </a:ext>
            </a:extLst>
          </p:cNvPr>
          <p:cNvSpPr txBox="1"/>
          <p:nvPr/>
        </p:nvSpPr>
        <p:spPr>
          <a:xfrm>
            <a:off x="152400" y="156164"/>
            <a:ext cx="2800672" cy="369332"/>
          </a:xfrm>
          <a:prstGeom prst="rect">
            <a:avLst/>
          </a:prstGeom>
          <a:solidFill>
            <a:srgbClr val="FFC000"/>
          </a:solidFill>
        </p:spPr>
        <p:txBody>
          <a:bodyPr wrap="square" rtlCol="0">
            <a:spAutoFit/>
          </a:bodyPr>
          <a:lstStyle/>
          <a:p>
            <a:r>
              <a:rPr lang="vi-VN" b="1">
                <a:latin typeface="+mj-lt"/>
              </a:rPr>
              <a:t>TƯ LIỆU THAM KHẢO</a:t>
            </a:r>
          </a:p>
        </p:txBody>
      </p:sp>
    </p:spTree>
    <p:extLst>
      <p:ext uri="{BB962C8B-B14F-4D97-AF65-F5344CB8AC3E}">
        <p14:creationId xmlns:p14="http://schemas.microsoft.com/office/powerpoint/2010/main" val="3962074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F5F3B-C645-4CD5-9B77-7DB6539F4AAF}"/>
              </a:ext>
            </a:extLst>
          </p:cNvPr>
          <p:cNvSpPr>
            <a:spLocks noGrp="1"/>
          </p:cNvSpPr>
          <p:nvPr>
            <p:ph idx="1"/>
          </p:nvPr>
        </p:nvSpPr>
        <p:spPr>
          <a:xfrm>
            <a:off x="609600" y="579437"/>
            <a:ext cx="8229600" cy="4525963"/>
          </a:xfrm>
        </p:spPr>
        <p:txBody>
          <a:bodyPr>
            <a:normAutofit/>
          </a:bodyPr>
          <a:lstStyle/>
          <a:p>
            <a:pPr marL="0" indent="0" algn="just">
              <a:buNone/>
            </a:pPr>
            <a:r>
              <a:rPr kumimoji="0" lang="en-GB" sz="40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t>
            </a:r>
            <a:r>
              <a:rPr kumimoji="0" lang="vi-VN" sz="40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trong thời gian tới cần phải tiếp tục giải quyết đúng đắn, hài hòa mối quan hệ giữa phát huy dân chủ với tăng cường kỷ luật, kỷ cương vì điều đó sẽ quyết định sự thành bại của công cuộc đổi mới và sự nghiệp xây dựng chủ nghĩa xã hội ở Việt Nam</a:t>
            </a:r>
            <a:r>
              <a:rPr kumimoji="0" lang="en-GB" sz="40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t>
            </a:r>
          </a:p>
          <a:p>
            <a:pPr marL="0" indent="0" algn="just">
              <a:buNone/>
            </a:pPr>
            <a:endParaRPr lang="en-GB" sz="4000" b="1" dirty="0">
              <a:solidFill>
                <a:srgbClr val="0000FF"/>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0394047-9291-49D7-A758-1E36E4F4C3AF}"/>
              </a:ext>
            </a:extLst>
          </p:cNvPr>
          <p:cNvSpPr txBox="1"/>
          <p:nvPr/>
        </p:nvSpPr>
        <p:spPr>
          <a:xfrm>
            <a:off x="609600" y="5105400"/>
            <a:ext cx="8229600" cy="138499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Trích</a:t>
            </a:r>
            <a:r>
              <a:rPr kumimoji="0" lang="en-GB" sz="2800" b="0" i="1"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GB" sz="2800" b="0" i="1"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trong</a:t>
            </a:r>
            <a:r>
              <a:rPr kumimoji="0" lang="en-GB" sz="2800" b="0" i="1"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GB" sz="2800" b="0" i="1"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bài</a:t>
            </a:r>
            <a:r>
              <a:rPr kumimoji="0" lang="en-GB" sz="2800" b="0" i="1"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GB" sz="2800" b="0" i="1"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phát</a:t>
            </a:r>
            <a:r>
              <a:rPr kumimoji="0" lang="en-GB" sz="2800" b="0" i="1"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GB" sz="2800" b="0" i="1"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biểu</a:t>
            </a:r>
            <a:r>
              <a:rPr kumimoji="0" lang="en-GB" sz="2800" b="0" i="1"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GB" sz="2800" b="0" i="1"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của</a:t>
            </a:r>
            <a:r>
              <a:rPr kumimoji="0" lang="en-GB" sz="2800" b="0" i="1"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GB" sz="2800" b="0" i="1"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đồng</a:t>
            </a:r>
            <a:r>
              <a:rPr kumimoji="0" lang="en-GB" sz="2800" b="0" i="1"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GB" sz="2800" b="0" i="1"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chí</a:t>
            </a:r>
            <a:r>
              <a:rPr kumimoji="0" lang="en-GB" sz="2800" b="0" i="1"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GB" sz="2800" b="0" i="1"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Trương</a:t>
            </a:r>
            <a:r>
              <a:rPr kumimoji="0" lang="en-GB" sz="2800" b="0" i="1"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GB" sz="2800" b="0" i="1"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Hòa</a:t>
            </a:r>
            <a:r>
              <a:rPr kumimoji="0" lang="en-GB" sz="2800" b="0" i="1"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GB" sz="2800" b="0" i="1"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Bình</a:t>
            </a:r>
            <a:r>
              <a:rPr kumimoji="0" lang="en-GB" sz="2800" b="0" i="1"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GB" sz="2800" b="0" i="1"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Ủy</a:t>
            </a:r>
            <a:r>
              <a:rPr kumimoji="0" lang="en-GB" sz="2800" b="0" i="1"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GB" sz="2800" b="0" i="1"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viên</a:t>
            </a:r>
            <a:r>
              <a:rPr kumimoji="0" lang="en-GB" sz="2800" b="0" i="1"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GB" sz="2800" b="0" i="1"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Bộ</a:t>
            </a:r>
            <a:r>
              <a:rPr kumimoji="0" lang="en-GB" sz="2800" b="0" i="1"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GB" sz="2800" b="0" i="1"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chính</a:t>
            </a:r>
            <a:r>
              <a:rPr kumimoji="0" lang="en-GB" sz="2800" b="0" i="1"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GB" sz="2800" b="0" i="1"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trị</a:t>
            </a:r>
            <a:r>
              <a:rPr kumimoji="0" lang="en-GB" sz="2800" b="0" i="1"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GB" sz="2800" b="0" i="1"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Phó</a:t>
            </a:r>
            <a:r>
              <a:rPr kumimoji="0" lang="en-GB" sz="2800" b="0" i="1"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GB" sz="2800" b="0" i="1"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Thủ</a:t>
            </a:r>
            <a:r>
              <a:rPr kumimoji="0" lang="en-GB" sz="2800" b="0" i="1"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GB" sz="2800" b="0" i="1"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tướng</a:t>
            </a:r>
            <a:r>
              <a:rPr kumimoji="0" lang="en-GB" sz="2800" b="0" i="1"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GB" sz="2800" b="0" i="1"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Thường</a:t>
            </a:r>
            <a:r>
              <a:rPr kumimoji="0" lang="en-GB" sz="2800" b="0" i="1"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GB" sz="2800" b="0" i="1"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trực</a:t>
            </a:r>
            <a:r>
              <a:rPr kumimoji="0" lang="en-GB" sz="2800" b="0" i="1"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GB" sz="2800" b="0" i="1"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Chính</a:t>
            </a:r>
            <a:r>
              <a:rPr kumimoji="0" lang="en-GB" sz="2800" b="0" i="1"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GB" sz="2800" b="0" i="1"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phủ</a:t>
            </a:r>
            <a:r>
              <a:rPr kumimoji="0" lang="en-GB" sz="2800" b="0" i="1"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GB" sz="2800" b="0" i="1"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ngày</a:t>
            </a:r>
            <a:r>
              <a:rPr kumimoji="0" lang="en-GB" sz="2800" b="0" i="1"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3/2/2020- </a:t>
            </a:r>
            <a:r>
              <a:rPr kumimoji="0" lang="en-GB" sz="2800" b="0" i="1"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Tạp</a:t>
            </a:r>
            <a:r>
              <a:rPr kumimoji="0" lang="en-GB" sz="2800" b="0" i="1"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GB" sz="2800" b="0" i="1"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chí</a:t>
            </a:r>
            <a:r>
              <a:rPr kumimoji="0" lang="en-GB" sz="2800" b="0" i="1"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GB" sz="2800" b="0" i="1"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cộng</a:t>
            </a:r>
            <a:r>
              <a:rPr kumimoji="0" lang="en-GB" sz="2800" b="0" i="1"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en-GB" sz="2800" b="0" i="1"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sản</a:t>
            </a:r>
            <a:r>
              <a:rPr kumimoji="0" lang="en-GB" sz="2800" b="0" i="1"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a:t>
            </a:r>
            <a:endParaRPr kumimoji="0" lang="en-GB"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327F71D0-3862-4BB6-973C-9BE396BC4F9C}"/>
              </a:ext>
            </a:extLst>
          </p:cNvPr>
          <p:cNvSpPr txBox="1"/>
          <p:nvPr/>
        </p:nvSpPr>
        <p:spPr>
          <a:xfrm>
            <a:off x="152400" y="156164"/>
            <a:ext cx="2800672" cy="369332"/>
          </a:xfrm>
          <a:prstGeom prst="rect">
            <a:avLst/>
          </a:prstGeom>
          <a:solidFill>
            <a:srgbClr val="FFC000"/>
          </a:solidFill>
        </p:spPr>
        <p:txBody>
          <a:bodyPr wrap="square" rtlCol="0">
            <a:spAutoFit/>
          </a:bodyPr>
          <a:lstStyle/>
          <a:p>
            <a:r>
              <a:rPr lang="vi-VN" b="1">
                <a:latin typeface="+mj-lt"/>
              </a:rPr>
              <a:t>TƯ LIỆU THAM KHẢO</a:t>
            </a:r>
          </a:p>
        </p:txBody>
      </p:sp>
    </p:spTree>
    <p:extLst>
      <p:ext uri="{BB962C8B-B14F-4D97-AF65-F5344CB8AC3E}">
        <p14:creationId xmlns:p14="http://schemas.microsoft.com/office/powerpoint/2010/main" val="1918896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6200" y="1676400"/>
          <a:ext cx="4343400" cy="944880"/>
        </p:xfrm>
        <a:graphic>
          <a:graphicData uri="http://schemas.openxmlformats.org/drawingml/2006/table">
            <a:tbl>
              <a:tblPr firstRow="1" bandRow="1">
                <a:tableStyleId>{616DA210-FB5B-4158-B5E0-FEB733F419BA}</a:tableStyleId>
              </a:tblPr>
              <a:tblGrid>
                <a:gridCol w="4343400">
                  <a:extLst>
                    <a:ext uri="{9D8B030D-6E8A-4147-A177-3AD203B41FA5}">
                      <a16:colId xmlns:a16="http://schemas.microsoft.com/office/drawing/2014/main" val="20000"/>
                    </a:ext>
                  </a:extLst>
                </a:gridCol>
              </a:tblGrid>
              <a:tr h="370840">
                <a:tc>
                  <a:txBody>
                    <a:bodyPr/>
                    <a:lstStyle/>
                    <a:p>
                      <a:pPr algn="ctr"/>
                      <a:r>
                        <a:rPr lang="en-US" sz="2800" dirty="0">
                          <a:latin typeface="Cambria" pitchFamily="18" charset="0"/>
                          <a:cs typeface="Arial" pitchFamily="34" charset="0"/>
                        </a:rPr>
                        <a:t>Ai </a:t>
                      </a:r>
                      <a:r>
                        <a:rPr lang="en-US" sz="2800" dirty="0" err="1">
                          <a:latin typeface="Cambria" pitchFamily="18" charset="0"/>
                          <a:cs typeface="Arial" pitchFamily="34" charset="0"/>
                        </a:rPr>
                        <a:t>muốn</a:t>
                      </a:r>
                      <a:r>
                        <a:rPr lang="en-US" sz="2800" baseline="0" dirty="0">
                          <a:latin typeface="Cambria" pitchFamily="18" charset="0"/>
                          <a:cs typeface="Arial" pitchFamily="34" charset="0"/>
                        </a:rPr>
                        <a:t> </a:t>
                      </a:r>
                      <a:r>
                        <a:rPr lang="en-US" sz="2800" dirty="0" err="1">
                          <a:latin typeface="Cambria" pitchFamily="18" charset="0"/>
                          <a:cs typeface="Arial" pitchFamily="34" charset="0"/>
                        </a:rPr>
                        <a:t>nói</a:t>
                      </a:r>
                      <a:r>
                        <a:rPr lang="en-US" sz="2800" baseline="0" dirty="0">
                          <a:latin typeface="Cambria" pitchFamily="18" charset="0"/>
                          <a:cs typeface="Arial" pitchFamily="34" charset="0"/>
                        </a:rPr>
                        <a:t> </a:t>
                      </a:r>
                      <a:r>
                        <a:rPr lang="en-US" sz="2800" baseline="0" dirty="0" err="1">
                          <a:latin typeface="Cambria" pitchFamily="18" charset="0"/>
                          <a:cs typeface="Arial" pitchFamily="34" charset="0"/>
                        </a:rPr>
                        <a:t>gì</a:t>
                      </a:r>
                      <a:r>
                        <a:rPr lang="en-US" sz="2800" baseline="0" dirty="0">
                          <a:latin typeface="Cambria" pitchFamily="18" charset="0"/>
                          <a:cs typeface="Arial" pitchFamily="34" charset="0"/>
                        </a:rPr>
                        <a:t> </a:t>
                      </a:r>
                      <a:r>
                        <a:rPr lang="en-US" sz="2800" baseline="0" dirty="0" err="1">
                          <a:latin typeface="Cambria" pitchFamily="18" charset="0"/>
                          <a:cs typeface="Arial" pitchFamily="34" charset="0"/>
                        </a:rPr>
                        <a:t>thì</a:t>
                      </a:r>
                      <a:r>
                        <a:rPr lang="en-US" sz="2800" baseline="0" dirty="0">
                          <a:latin typeface="Cambria" pitchFamily="18" charset="0"/>
                          <a:cs typeface="Arial" pitchFamily="34" charset="0"/>
                        </a:rPr>
                        <a:t> </a:t>
                      </a:r>
                      <a:r>
                        <a:rPr lang="en-US" sz="2800" baseline="0" dirty="0" err="1">
                          <a:latin typeface="Cambria" pitchFamily="18" charset="0"/>
                          <a:cs typeface="Arial" pitchFamily="34" charset="0"/>
                        </a:rPr>
                        <a:t>nói</a:t>
                      </a:r>
                      <a:r>
                        <a:rPr lang="en-US" sz="2800" baseline="0" dirty="0">
                          <a:latin typeface="Cambria" pitchFamily="18" charset="0"/>
                          <a:cs typeface="Arial" pitchFamily="34" charset="0"/>
                        </a:rPr>
                        <a:t>, </a:t>
                      </a:r>
                      <a:r>
                        <a:rPr lang="en-US" sz="2800" baseline="0" dirty="0" err="1">
                          <a:latin typeface="Cambria" pitchFamily="18" charset="0"/>
                          <a:cs typeface="Arial" pitchFamily="34" charset="0"/>
                        </a:rPr>
                        <a:t>muốn</a:t>
                      </a:r>
                      <a:r>
                        <a:rPr lang="en-US" sz="2800" baseline="0" dirty="0">
                          <a:latin typeface="Cambria" pitchFamily="18" charset="0"/>
                          <a:cs typeface="Arial" pitchFamily="34" charset="0"/>
                        </a:rPr>
                        <a:t> </a:t>
                      </a:r>
                      <a:r>
                        <a:rPr lang="en-US" sz="2800" baseline="0" dirty="0" err="1">
                          <a:latin typeface="Cambria" pitchFamily="18" charset="0"/>
                          <a:cs typeface="Arial" pitchFamily="34" charset="0"/>
                        </a:rPr>
                        <a:t>làm</a:t>
                      </a:r>
                      <a:r>
                        <a:rPr lang="en-US" sz="2800" baseline="0" dirty="0">
                          <a:latin typeface="Cambria" pitchFamily="18" charset="0"/>
                          <a:cs typeface="Arial" pitchFamily="34" charset="0"/>
                        </a:rPr>
                        <a:t> </a:t>
                      </a:r>
                      <a:r>
                        <a:rPr lang="en-US" sz="2800" baseline="0" dirty="0" err="1">
                          <a:latin typeface="Cambria" pitchFamily="18" charset="0"/>
                          <a:cs typeface="Arial" pitchFamily="34" charset="0"/>
                        </a:rPr>
                        <a:t>gì</a:t>
                      </a:r>
                      <a:r>
                        <a:rPr lang="en-US" sz="2800" baseline="0" dirty="0">
                          <a:latin typeface="Cambria" pitchFamily="18" charset="0"/>
                          <a:cs typeface="Arial" pitchFamily="34" charset="0"/>
                        </a:rPr>
                        <a:t> </a:t>
                      </a:r>
                      <a:r>
                        <a:rPr lang="en-US" sz="2800" baseline="0" dirty="0" err="1">
                          <a:latin typeface="Cambria" pitchFamily="18" charset="0"/>
                          <a:cs typeface="Arial" pitchFamily="34" charset="0"/>
                        </a:rPr>
                        <a:t>thì</a:t>
                      </a:r>
                      <a:r>
                        <a:rPr lang="en-US" sz="2800" baseline="0" dirty="0">
                          <a:latin typeface="Cambria" pitchFamily="18" charset="0"/>
                          <a:cs typeface="Arial" pitchFamily="34" charset="0"/>
                        </a:rPr>
                        <a:t> </a:t>
                      </a:r>
                      <a:r>
                        <a:rPr lang="en-US" sz="2800" baseline="0" dirty="0" err="1">
                          <a:latin typeface="Cambria" pitchFamily="18" charset="0"/>
                          <a:cs typeface="Arial" pitchFamily="34" charset="0"/>
                        </a:rPr>
                        <a:t>làm</a:t>
                      </a:r>
                      <a:endParaRPr lang="en-US" sz="2800" dirty="0">
                        <a:latin typeface="Cambria" pitchFamily="18" charset="0"/>
                        <a:cs typeface="Arial" pitchFamily="34" charset="0"/>
                      </a:endParaRPr>
                    </a:p>
                  </a:txBody>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nvGraphicFramePr>
        <p:xfrm>
          <a:off x="76200" y="5643578"/>
          <a:ext cx="4343400" cy="944880"/>
        </p:xfrm>
        <a:graphic>
          <a:graphicData uri="http://schemas.openxmlformats.org/drawingml/2006/table">
            <a:tbl>
              <a:tblPr firstRow="1" bandRow="1">
                <a:tableStyleId>{616DA210-FB5B-4158-B5E0-FEB733F419BA}</a:tableStyleId>
              </a:tblPr>
              <a:tblGrid>
                <a:gridCol w="4343400">
                  <a:extLst>
                    <a:ext uri="{9D8B030D-6E8A-4147-A177-3AD203B41FA5}">
                      <a16:colId xmlns:a16="http://schemas.microsoft.com/office/drawing/2014/main" val="20000"/>
                    </a:ext>
                  </a:extLst>
                </a:gridCol>
              </a:tblGrid>
              <a:tr h="370840">
                <a:tc>
                  <a:txBody>
                    <a:bodyPr/>
                    <a:lstStyle/>
                    <a:p>
                      <a:pPr algn="ctr"/>
                      <a:r>
                        <a:rPr lang="en-US" sz="2800" dirty="0" err="1">
                          <a:latin typeface="Cambria" pitchFamily="18" charset="0"/>
                          <a:cs typeface="Arial" pitchFamily="34" charset="0"/>
                        </a:rPr>
                        <a:t>Không</a:t>
                      </a:r>
                      <a:r>
                        <a:rPr lang="en-US" sz="2800" baseline="0" dirty="0">
                          <a:latin typeface="Cambria" pitchFamily="18" charset="0"/>
                          <a:cs typeface="Arial" pitchFamily="34" charset="0"/>
                        </a:rPr>
                        <a:t> </a:t>
                      </a:r>
                      <a:r>
                        <a:rPr lang="en-US" sz="2800" baseline="0" dirty="0" err="1">
                          <a:latin typeface="Cambria" pitchFamily="18" charset="0"/>
                          <a:cs typeface="Arial" pitchFamily="34" charset="0"/>
                        </a:rPr>
                        <a:t>đạt</a:t>
                      </a:r>
                      <a:r>
                        <a:rPr lang="en-US" sz="2800" baseline="0" dirty="0">
                          <a:latin typeface="Cambria" pitchFamily="18" charset="0"/>
                          <a:cs typeface="Arial" pitchFamily="34" charset="0"/>
                        </a:rPr>
                        <a:t> </a:t>
                      </a:r>
                      <a:r>
                        <a:rPr lang="en-US" sz="2800" baseline="0" dirty="0" err="1">
                          <a:latin typeface="Cambria" pitchFamily="18" charset="0"/>
                          <a:cs typeface="Arial" pitchFamily="34" charset="0"/>
                        </a:rPr>
                        <a:t>hiệu</a:t>
                      </a:r>
                      <a:r>
                        <a:rPr lang="en-US" sz="2800" baseline="0" dirty="0">
                          <a:latin typeface="Cambria" pitchFamily="18" charset="0"/>
                          <a:cs typeface="Arial" pitchFamily="34" charset="0"/>
                        </a:rPr>
                        <a:t> </a:t>
                      </a:r>
                      <a:r>
                        <a:rPr lang="en-US" sz="2800" baseline="0" dirty="0" err="1">
                          <a:latin typeface="Cambria" pitchFamily="18" charset="0"/>
                          <a:cs typeface="Arial" pitchFamily="34" charset="0"/>
                        </a:rPr>
                        <a:t>quả</a:t>
                      </a:r>
                      <a:r>
                        <a:rPr lang="en-US" sz="2800" baseline="0" dirty="0">
                          <a:latin typeface="Cambria" pitchFamily="18" charset="0"/>
                          <a:cs typeface="Arial" pitchFamily="34" charset="0"/>
                        </a:rPr>
                        <a:t> </a:t>
                      </a:r>
                      <a:r>
                        <a:rPr lang="en-US" sz="2800" baseline="0" dirty="0" err="1">
                          <a:latin typeface="Cambria" pitchFamily="18" charset="0"/>
                          <a:cs typeface="Arial" pitchFamily="34" charset="0"/>
                        </a:rPr>
                        <a:t>trong</a:t>
                      </a:r>
                      <a:r>
                        <a:rPr lang="en-US" sz="2800" baseline="0" dirty="0">
                          <a:latin typeface="Cambria" pitchFamily="18" charset="0"/>
                          <a:cs typeface="Arial" pitchFamily="34" charset="0"/>
                        </a:rPr>
                        <a:t> </a:t>
                      </a:r>
                      <a:r>
                        <a:rPr lang="en-US" sz="2800" baseline="0" dirty="0" err="1">
                          <a:latin typeface="Cambria" pitchFamily="18" charset="0"/>
                          <a:cs typeface="Arial" pitchFamily="34" charset="0"/>
                        </a:rPr>
                        <a:t>công</a:t>
                      </a:r>
                      <a:r>
                        <a:rPr lang="en-US" sz="2800" baseline="0" dirty="0">
                          <a:latin typeface="Cambria" pitchFamily="18" charset="0"/>
                          <a:cs typeface="Arial" pitchFamily="34" charset="0"/>
                        </a:rPr>
                        <a:t> </a:t>
                      </a:r>
                      <a:r>
                        <a:rPr lang="en-US" sz="2800" baseline="0" dirty="0" err="1">
                          <a:latin typeface="Cambria" pitchFamily="18" charset="0"/>
                          <a:cs typeface="Arial" pitchFamily="34" charset="0"/>
                        </a:rPr>
                        <a:t>việc</a:t>
                      </a:r>
                      <a:r>
                        <a:rPr lang="en-US" sz="2800" baseline="0" dirty="0">
                          <a:latin typeface="Cambria" pitchFamily="18" charset="0"/>
                          <a:cs typeface="Arial" pitchFamily="34" charset="0"/>
                        </a:rPr>
                        <a:t> </a:t>
                      </a:r>
                      <a:r>
                        <a:rPr lang="en-US" sz="2800" baseline="0" dirty="0" err="1">
                          <a:latin typeface="Cambria" pitchFamily="18" charset="0"/>
                          <a:cs typeface="Arial" pitchFamily="34" charset="0"/>
                        </a:rPr>
                        <a:t>chung</a:t>
                      </a:r>
                      <a:endParaRPr lang="en-US" sz="2800" dirty="0">
                        <a:latin typeface="Cambria" pitchFamily="18" charset="0"/>
                        <a:cs typeface="Arial" pitchFamily="34" charset="0"/>
                      </a:endParaRPr>
                    </a:p>
                  </a:txBody>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nvGraphicFramePr>
        <p:xfrm>
          <a:off x="76200" y="3139440"/>
          <a:ext cx="4343400" cy="518160"/>
        </p:xfrm>
        <a:graphic>
          <a:graphicData uri="http://schemas.openxmlformats.org/drawingml/2006/table">
            <a:tbl>
              <a:tblPr firstRow="1" bandRow="1">
                <a:tableStyleId>{616DA210-FB5B-4158-B5E0-FEB733F419BA}</a:tableStyleId>
              </a:tblPr>
              <a:tblGrid>
                <a:gridCol w="4343400">
                  <a:extLst>
                    <a:ext uri="{9D8B030D-6E8A-4147-A177-3AD203B41FA5}">
                      <a16:colId xmlns:a16="http://schemas.microsoft.com/office/drawing/2014/main" val="20000"/>
                    </a:ext>
                  </a:extLst>
                </a:gridCol>
              </a:tblGrid>
              <a:tr h="370840">
                <a:tc>
                  <a:txBody>
                    <a:bodyPr/>
                    <a:lstStyle/>
                    <a:p>
                      <a:pPr algn="ctr"/>
                      <a:r>
                        <a:rPr lang="en-US" sz="2800" dirty="0" err="1">
                          <a:latin typeface="Cambria" pitchFamily="18" charset="0"/>
                          <a:cs typeface="Arial" pitchFamily="34" charset="0"/>
                        </a:rPr>
                        <a:t>Mất</a:t>
                      </a:r>
                      <a:r>
                        <a:rPr lang="en-US" sz="2800" dirty="0">
                          <a:latin typeface="Cambria" pitchFamily="18" charset="0"/>
                          <a:cs typeface="Arial" pitchFamily="34" charset="0"/>
                        </a:rPr>
                        <a:t> </a:t>
                      </a:r>
                      <a:r>
                        <a:rPr lang="en-US" sz="2800" dirty="0" err="1">
                          <a:latin typeface="Cambria" pitchFamily="18" charset="0"/>
                          <a:cs typeface="Arial" pitchFamily="34" charset="0"/>
                        </a:rPr>
                        <a:t>trật</a:t>
                      </a:r>
                      <a:r>
                        <a:rPr lang="en-US" sz="2800" baseline="0" dirty="0">
                          <a:latin typeface="Cambria" pitchFamily="18" charset="0"/>
                          <a:cs typeface="Arial" pitchFamily="34" charset="0"/>
                        </a:rPr>
                        <a:t> </a:t>
                      </a:r>
                      <a:r>
                        <a:rPr lang="en-US" sz="2800" baseline="0" dirty="0" err="1">
                          <a:latin typeface="Cambria" pitchFamily="18" charset="0"/>
                          <a:cs typeface="Arial" pitchFamily="34" charset="0"/>
                        </a:rPr>
                        <a:t>tự</a:t>
                      </a:r>
                      <a:r>
                        <a:rPr lang="en-US" sz="2800" baseline="0" dirty="0">
                          <a:latin typeface="Cambria" pitchFamily="18" charset="0"/>
                          <a:cs typeface="Arial" pitchFamily="34" charset="0"/>
                        </a:rPr>
                        <a:t>, </a:t>
                      </a:r>
                      <a:r>
                        <a:rPr lang="en-US" sz="2800" dirty="0" err="1">
                          <a:latin typeface="Cambria" pitchFamily="18" charset="0"/>
                          <a:cs typeface="Arial" pitchFamily="34" charset="0"/>
                        </a:rPr>
                        <a:t>hỗn</a:t>
                      </a:r>
                      <a:r>
                        <a:rPr lang="en-US" sz="2800" dirty="0">
                          <a:latin typeface="Cambria" pitchFamily="18" charset="0"/>
                          <a:cs typeface="Arial" pitchFamily="34" charset="0"/>
                        </a:rPr>
                        <a:t> </a:t>
                      </a:r>
                      <a:r>
                        <a:rPr lang="en-US" sz="2800" dirty="0" err="1">
                          <a:latin typeface="Cambria" pitchFamily="18" charset="0"/>
                          <a:cs typeface="Arial" pitchFamily="34" charset="0"/>
                        </a:rPr>
                        <a:t>loạn</a:t>
                      </a:r>
                      <a:endParaRPr lang="en-US" sz="2800" dirty="0">
                        <a:latin typeface="Cambria" pitchFamily="18" charset="0"/>
                        <a:cs typeface="Arial" pitchFamily="34" charset="0"/>
                      </a:endParaRPr>
                    </a:p>
                  </a:txBody>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nvGraphicFramePr>
        <p:xfrm>
          <a:off x="71406" y="4214818"/>
          <a:ext cx="4343400" cy="944880"/>
        </p:xfrm>
        <a:graphic>
          <a:graphicData uri="http://schemas.openxmlformats.org/drawingml/2006/table">
            <a:tbl>
              <a:tblPr firstRow="1" bandRow="1">
                <a:tableStyleId>{5940675A-B579-460E-94D1-54222C63F5DA}</a:tableStyleId>
              </a:tblPr>
              <a:tblGrid>
                <a:gridCol w="4343400">
                  <a:extLst>
                    <a:ext uri="{9D8B030D-6E8A-4147-A177-3AD203B41FA5}">
                      <a16:colId xmlns:a16="http://schemas.microsoft.com/office/drawing/2014/main" val="20000"/>
                    </a:ext>
                  </a:extLst>
                </a:gridCol>
              </a:tblGrid>
              <a:tr h="370840">
                <a:tc>
                  <a:txBody>
                    <a:bodyPr/>
                    <a:lstStyle/>
                    <a:p>
                      <a:pPr algn="ctr"/>
                      <a:r>
                        <a:rPr lang="en-US" sz="2800" b="1" dirty="0" err="1">
                          <a:latin typeface="Cambria" pitchFamily="18" charset="0"/>
                          <a:cs typeface="Arial" pitchFamily="34" charset="0"/>
                        </a:rPr>
                        <a:t>Không</a:t>
                      </a:r>
                      <a:r>
                        <a:rPr lang="en-US" sz="2800" b="1" baseline="0" dirty="0">
                          <a:latin typeface="Cambria" pitchFamily="18" charset="0"/>
                          <a:cs typeface="Arial" pitchFamily="34" charset="0"/>
                        </a:rPr>
                        <a:t> </a:t>
                      </a:r>
                      <a:r>
                        <a:rPr lang="en-US" sz="2800" b="1" baseline="0" dirty="0" err="1">
                          <a:latin typeface="Cambria" pitchFamily="18" charset="0"/>
                          <a:cs typeface="Arial" pitchFamily="34" charset="0"/>
                        </a:rPr>
                        <a:t>thể</a:t>
                      </a:r>
                      <a:r>
                        <a:rPr lang="en-US" sz="2800" b="1" baseline="0" dirty="0">
                          <a:latin typeface="Cambria" pitchFamily="18" charset="0"/>
                          <a:cs typeface="Arial" pitchFamily="34" charset="0"/>
                        </a:rPr>
                        <a:t> </a:t>
                      </a:r>
                      <a:r>
                        <a:rPr lang="en-US" sz="2800" b="1" baseline="0" dirty="0" err="1">
                          <a:latin typeface="Cambria" pitchFamily="18" charset="0"/>
                          <a:cs typeface="Arial" pitchFamily="34" charset="0"/>
                        </a:rPr>
                        <a:t>thực</a:t>
                      </a:r>
                      <a:r>
                        <a:rPr lang="en-US" sz="2800" b="1" baseline="0" dirty="0">
                          <a:latin typeface="Cambria" pitchFamily="18" charset="0"/>
                          <a:cs typeface="Arial" pitchFamily="34" charset="0"/>
                        </a:rPr>
                        <a:t> </a:t>
                      </a:r>
                      <a:r>
                        <a:rPr lang="en-US" sz="2800" b="1" baseline="0" dirty="0" err="1">
                          <a:latin typeface="Cambria" pitchFamily="18" charset="0"/>
                          <a:cs typeface="Arial" pitchFamily="34" charset="0"/>
                        </a:rPr>
                        <a:t>hiện</a:t>
                      </a:r>
                      <a:r>
                        <a:rPr lang="en-US" sz="2800" b="1" baseline="0" dirty="0">
                          <a:latin typeface="Cambria" pitchFamily="18" charset="0"/>
                          <a:cs typeface="Arial" pitchFamily="34" charset="0"/>
                        </a:rPr>
                        <a:t> </a:t>
                      </a:r>
                      <a:r>
                        <a:rPr lang="en-US" sz="2800" b="1" baseline="0" dirty="0" err="1">
                          <a:latin typeface="Cambria" pitchFamily="18" charset="0"/>
                          <a:cs typeface="Arial" pitchFamily="34" charset="0"/>
                        </a:rPr>
                        <a:t>tốt</a:t>
                      </a:r>
                      <a:r>
                        <a:rPr lang="en-US" sz="2800" b="1" baseline="0" dirty="0">
                          <a:latin typeface="Cambria" pitchFamily="18" charset="0"/>
                          <a:cs typeface="Arial" pitchFamily="34" charset="0"/>
                        </a:rPr>
                        <a:t> </a:t>
                      </a:r>
                      <a:r>
                        <a:rPr lang="en-US" sz="2800" b="1" baseline="0" dirty="0" err="1">
                          <a:latin typeface="Cambria" pitchFamily="18" charset="0"/>
                          <a:cs typeface="Arial" pitchFamily="34" charset="0"/>
                        </a:rPr>
                        <a:t>quyền</a:t>
                      </a:r>
                      <a:r>
                        <a:rPr lang="en-US" sz="2800" b="1" baseline="0" dirty="0">
                          <a:latin typeface="Cambria" pitchFamily="18" charset="0"/>
                          <a:cs typeface="Arial" pitchFamily="34" charset="0"/>
                        </a:rPr>
                        <a:t> </a:t>
                      </a:r>
                      <a:r>
                        <a:rPr lang="en-US" sz="2800" b="1" baseline="0" dirty="0" err="1">
                          <a:latin typeface="Cambria" pitchFamily="18" charset="0"/>
                          <a:cs typeface="Arial" pitchFamily="34" charset="0"/>
                        </a:rPr>
                        <a:t>dân</a:t>
                      </a:r>
                      <a:r>
                        <a:rPr lang="en-US" sz="2800" b="1" baseline="0" dirty="0">
                          <a:latin typeface="Cambria" pitchFamily="18" charset="0"/>
                          <a:cs typeface="Arial" pitchFamily="34" charset="0"/>
                        </a:rPr>
                        <a:t> </a:t>
                      </a:r>
                      <a:r>
                        <a:rPr lang="en-US" sz="2800" b="1" baseline="0" dirty="0" err="1">
                          <a:latin typeface="Cambria" pitchFamily="18" charset="0"/>
                          <a:cs typeface="Arial" pitchFamily="34" charset="0"/>
                        </a:rPr>
                        <a:t>chủ</a:t>
                      </a:r>
                      <a:endParaRPr lang="en-US" sz="2800" b="1" dirty="0">
                        <a:latin typeface="Cambria" pitchFamily="18" charset="0"/>
                        <a:cs typeface="Arial" pitchFamily="34" charset="0"/>
                      </a:endParaRPr>
                    </a:p>
                  </a:txBody>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nvGraphicFramePr>
        <p:xfrm>
          <a:off x="4724400" y="1676400"/>
          <a:ext cx="4343400" cy="1097280"/>
        </p:xfrm>
        <a:graphic>
          <a:graphicData uri="http://schemas.openxmlformats.org/drawingml/2006/table">
            <a:tbl>
              <a:tblPr firstRow="1" bandRow="1">
                <a:tableStyleId>{5DA37D80-6434-44D0-A028-1B22A696006F}</a:tableStyleId>
              </a:tblPr>
              <a:tblGrid>
                <a:gridCol w="4343400">
                  <a:extLst>
                    <a:ext uri="{9D8B030D-6E8A-4147-A177-3AD203B41FA5}">
                      <a16:colId xmlns:a16="http://schemas.microsoft.com/office/drawing/2014/main" val="20000"/>
                    </a:ext>
                  </a:extLst>
                </a:gridCol>
              </a:tblGrid>
              <a:tr h="1097280">
                <a:tc>
                  <a:txBody>
                    <a:bodyPr/>
                    <a:lstStyle/>
                    <a:p>
                      <a:pPr algn="ctr"/>
                      <a:r>
                        <a:rPr lang="en-US" sz="3200" dirty="0" err="1">
                          <a:latin typeface="Times New Roman" pitchFamily="18" charset="0"/>
                          <a:cs typeface="Times New Roman" pitchFamily="18" charset="0"/>
                        </a:rPr>
                        <a:t>Mọi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tuân</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theo</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những</a:t>
                      </a:r>
                      <a:r>
                        <a:rPr lang="en-US" sz="3200" baseline="0" dirty="0">
                          <a:latin typeface="Times New Roman" pitchFamily="18" charset="0"/>
                          <a:cs typeface="Times New Roman" pitchFamily="18" charset="0"/>
                        </a:rPr>
                        <a:t> qui </a:t>
                      </a:r>
                      <a:r>
                        <a:rPr lang="en-US" sz="3200" baseline="0" dirty="0" err="1">
                          <a:latin typeface="Times New Roman" pitchFamily="18" charset="0"/>
                          <a:cs typeface="Times New Roman" pitchFamily="18" charset="0"/>
                        </a:rPr>
                        <a:t>định</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chung</a:t>
                      </a:r>
                      <a:endParaRPr lang="en-US" sz="3200" dirty="0">
                        <a:latin typeface="Times New Roman" pitchFamily="18" charset="0"/>
                        <a:cs typeface="Times New Roman" pitchFamily="18" charset="0"/>
                      </a:endParaRPr>
                    </a:p>
                  </a:txBody>
                  <a:tcPr>
                    <a:lnL w="38100" cap="flat" cmpd="sng" algn="ctr">
                      <a:solidFill>
                        <a:schemeClr val="accent2"/>
                      </a:solidFill>
                      <a:prstDash val="solid"/>
                      <a:round/>
                      <a:headEnd type="none" w="med" len="med"/>
                      <a:tailEnd type="none" w="med" len="med"/>
                    </a:lnL>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0"/>
                  </a:ext>
                </a:extLst>
              </a:tr>
            </a:tbl>
          </a:graphicData>
        </a:graphic>
      </p:graphicFrame>
      <p:sp>
        <p:nvSpPr>
          <p:cNvPr id="5" name="Down Arrow 4"/>
          <p:cNvSpPr/>
          <p:nvPr/>
        </p:nvSpPr>
        <p:spPr>
          <a:xfrm>
            <a:off x="2209800" y="1119182"/>
            <a:ext cx="152400" cy="481018"/>
          </a:xfrm>
          <a:prstGeom prst="downArrow">
            <a:avLst/>
          </a:prstGeom>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Down Arrow 10"/>
          <p:cNvSpPr/>
          <p:nvPr/>
        </p:nvSpPr>
        <p:spPr>
          <a:xfrm>
            <a:off x="2209800" y="3733800"/>
            <a:ext cx="152400" cy="381000"/>
          </a:xfrm>
          <a:prstGeom prst="downArrow">
            <a:avLst/>
          </a:prstGeom>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Down Arrow 11"/>
          <p:cNvSpPr/>
          <p:nvPr/>
        </p:nvSpPr>
        <p:spPr>
          <a:xfrm>
            <a:off x="2209800" y="5181600"/>
            <a:ext cx="152400" cy="381000"/>
          </a:xfrm>
          <a:prstGeom prst="downArrow">
            <a:avLst/>
          </a:prstGeom>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Down Arrow 12"/>
          <p:cNvSpPr/>
          <p:nvPr/>
        </p:nvSpPr>
        <p:spPr>
          <a:xfrm>
            <a:off x="2209800" y="2743200"/>
            <a:ext cx="152400" cy="381000"/>
          </a:xfrm>
          <a:prstGeom prst="downArrow">
            <a:avLst/>
          </a:prstGeom>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14" name="Table 13"/>
          <p:cNvGraphicFramePr>
            <a:graphicFrameLocks noGrp="1"/>
          </p:cNvGraphicFramePr>
          <p:nvPr/>
        </p:nvGraphicFramePr>
        <p:xfrm>
          <a:off x="4724400" y="3124200"/>
          <a:ext cx="4343400" cy="579120"/>
        </p:xfrm>
        <a:graphic>
          <a:graphicData uri="http://schemas.openxmlformats.org/drawingml/2006/table">
            <a:tbl>
              <a:tblPr firstRow="1" bandRow="1">
                <a:tableStyleId>{5DA37D80-6434-44D0-A028-1B22A696006F}</a:tableStyleId>
              </a:tblPr>
              <a:tblGrid>
                <a:gridCol w="4343400">
                  <a:extLst>
                    <a:ext uri="{9D8B030D-6E8A-4147-A177-3AD203B41FA5}">
                      <a16:colId xmlns:a16="http://schemas.microsoft.com/office/drawing/2014/main" val="20000"/>
                    </a:ext>
                  </a:extLst>
                </a:gridCol>
              </a:tblGrid>
              <a:tr h="370840">
                <a:tc>
                  <a:txBody>
                    <a:bodyPr/>
                    <a:lstStyle/>
                    <a:p>
                      <a:pPr algn="ctr"/>
                      <a:r>
                        <a:rPr lang="en-US" sz="3200" dirty="0" err="1">
                          <a:latin typeface="Times New Roman" pitchFamily="18" charset="0"/>
                          <a:cs typeface="Times New Roman" pitchFamily="18" charset="0"/>
                        </a:rPr>
                        <a:t>Thống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nhất</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hành</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động</a:t>
                      </a:r>
                      <a:endParaRPr lang="en-US" sz="3200" dirty="0">
                        <a:latin typeface="Times New Roman" pitchFamily="18" charset="0"/>
                        <a:cs typeface="Times New Roman" pitchFamily="18" charset="0"/>
                      </a:endParaRPr>
                    </a:p>
                  </a:txBody>
                  <a:tcPr>
                    <a:solidFill>
                      <a:schemeClr val="accent2">
                        <a:lumMod val="60000"/>
                        <a:lumOff val="40000"/>
                      </a:schemeClr>
                    </a:solidFill>
                  </a:tcPr>
                </a:tc>
                <a:extLst>
                  <a:ext uri="{0D108BD9-81ED-4DB2-BD59-A6C34878D82A}">
                    <a16:rowId xmlns:a16="http://schemas.microsoft.com/office/drawing/2014/main" val="10000"/>
                  </a:ext>
                </a:extLst>
              </a:tr>
            </a:tbl>
          </a:graphicData>
        </a:graphic>
      </p:graphicFrame>
      <p:graphicFrame>
        <p:nvGraphicFramePr>
          <p:cNvPr id="15" name="Table 14"/>
          <p:cNvGraphicFramePr>
            <a:graphicFrameLocks noGrp="1"/>
          </p:cNvGraphicFramePr>
          <p:nvPr/>
        </p:nvGraphicFramePr>
        <p:xfrm>
          <a:off x="4724400" y="4114800"/>
          <a:ext cx="4343400" cy="1066800"/>
        </p:xfrm>
        <a:graphic>
          <a:graphicData uri="http://schemas.openxmlformats.org/drawingml/2006/table">
            <a:tbl>
              <a:tblPr firstRow="1" bandRow="1">
                <a:tableStyleId>{5DA37D80-6434-44D0-A028-1B22A696006F}</a:tableStyleId>
              </a:tblPr>
              <a:tblGrid>
                <a:gridCol w="4343400">
                  <a:extLst>
                    <a:ext uri="{9D8B030D-6E8A-4147-A177-3AD203B41FA5}">
                      <a16:colId xmlns:a16="http://schemas.microsoft.com/office/drawing/2014/main" val="20000"/>
                    </a:ext>
                  </a:extLst>
                </a:gridCol>
              </a:tblGrid>
              <a:tr h="370840">
                <a:tc>
                  <a:txBody>
                    <a:bodyPr/>
                    <a:lstStyle/>
                    <a:p>
                      <a:pPr algn="ctr"/>
                      <a:r>
                        <a:rPr lang="en-US" sz="3200" dirty="0" err="1">
                          <a:latin typeface="Times New Roman" pitchFamily="18" charset="0"/>
                          <a:cs typeface="Times New Roman" pitchFamily="18" charset="0"/>
                        </a:rPr>
                        <a:t>Tạo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cơ</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hội</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để</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mọi</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người</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phát</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triển</a:t>
                      </a:r>
                      <a:endParaRPr lang="en-US" sz="3200" dirty="0">
                        <a:latin typeface="Times New Roman" pitchFamily="18" charset="0"/>
                        <a:cs typeface="Times New Roman" pitchFamily="18" charset="0"/>
                      </a:endParaRPr>
                    </a:p>
                  </a:txBody>
                  <a:tcPr>
                    <a:solidFill>
                      <a:schemeClr val="accent2">
                        <a:lumMod val="60000"/>
                        <a:lumOff val="40000"/>
                      </a:schemeClr>
                    </a:solidFill>
                  </a:tcPr>
                </a:tc>
                <a:extLst>
                  <a:ext uri="{0D108BD9-81ED-4DB2-BD59-A6C34878D82A}">
                    <a16:rowId xmlns:a16="http://schemas.microsoft.com/office/drawing/2014/main" val="10000"/>
                  </a:ext>
                </a:extLst>
              </a:tr>
            </a:tbl>
          </a:graphicData>
        </a:graphic>
      </p:graphicFrame>
      <p:graphicFrame>
        <p:nvGraphicFramePr>
          <p:cNvPr id="16" name="Table 15"/>
          <p:cNvGraphicFramePr>
            <a:graphicFrameLocks noGrp="1"/>
          </p:cNvGraphicFramePr>
          <p:nvPr/>
        </p:nvGraphicFramePr>
        <p:xfrm>
          <a:off x="4724400" y="5562600"/>
          <a:ext cx="4343400" cy="1066800"/>
        </p:xfrm>
        <a:graphic>
          <a:graphicData uri="http://schemas.openxmlformats.org/drawingml/2006/table">
            <a:tbl>
              <a:tblPr firstRow="1" bandRow="1">
                <a:tableStyleId>{5DA37D80-6434-44D0-A028-1B22A696006F}</a:tableStyleId>
              </a:tblPr>
              <a:tblGrid>
                <a:gridCol w="4343400">
                  <a:extLst>
                    <a:ext uri="{9D8B030D-6E8A-4147-A177-3AD203B41FA5}">
                      <a16:colId xmlns:a16="http://schemas.microsoft.com/office/drawing/2014/main" val="20000"/>
                    </a:ext>
                  </a:extLst>
                </a:gridCol>
              </a:tblGrid>
              <a:tr h="370840">
                <a:tc>
                  <a:txBody>
                    <a:bodyPr/>
                    <a:lstStyle/>
                    <a:p>
                      <a:pPr algn="ctr"/>
                      <a:r>
                        <a:rPr lang="en-US" sz="3200" dirty="0" err="1">
                          <a:latin typeface="Times New Roman" pitchFamily="18" charset="0"/>
                          <a:cs typeface="Times New Roman" pitchFamily="18" charset="0"/>
                        </a:rPr>
                        <a:t>Nâng</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cao</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hiệu</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quả</a:t>
                      </a:r>
                      <a:endParaRPr lang="en-US" sz="3200" baseline="0" dirty="0">
                        <a:latin typeface="Times New Roman" pitchFamily="18" charset="0"/>
                        <a:cs typeface="Times New Roman" pitchFamily="18" charset="0"/>
                      </a:endParaRPr>
                    </a:p>
                    <a:p>
                      <a:pPr algn="ct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công</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việc</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chung</a:t>
                      </a:r>
                      <a:endParaRPr lang="en-US" sz="3200" dirty="0">
                        <a:latin typeface="Times New Roman" pitchFamily="18" charset="0"/>
                        <a:cs typeface="Times New Roman" pitchFamily="18" charset="0"/>
                      </a:endParaRPr>
                    </a:p>
                  </a:txBody>
                  <a:tcPr>
                    <a:solidFill>
                      <a:schemeClr val="accent2">
                        <a:lumMod val="60000"/>
                        <a:lumOff val="40000"/>
                      </a:schemeClr>
                    </a:solidFill>
                  </a:tcPr>
                </a:tc>
                <a:extLst>
                  <a:ext uri="{0D108BD9-81ED-4DB2-BD59-A6C34878D82A}">
                    <a16:rowId xmlns:a16="http://schemas.microsoft.com/office/drawing/2014/main" val="10000"/>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2579791374"/>
              </p:ext>
            </p:extLst>
          </p:nvPr>
        </p:nvGraphicFramePr>
        <p:xfrm>
          <a:off x="114300" y="489564"/>
          <a:ext cx="4343400" cy="579120"/>
        </p:xfrm>
        <a:graphic>
          <a:graphicData uri="http://schemas.openxmlformats.org/drawingml/2006/table">
            <a:tbl>
              <a:tblPr firstRow="1" bandRow="1">
                <a:tableStyleId>{8EC20E35-A176-4012-BC5E-935CFFF8708E}</a:tableStyleId>
              </a:tblPr>
              <a:tblGrid>
                <a:gridCol w="4343400">
                  <a:extLst>
                    <a:ext uri="{9D8B030D-6E8A-4147-A177-3AD203B41FA5}">
                      <a16:colId xmlns:a16="http://schemas.microsoft.com/office/drawing/2014/main" val="20000"/>
                    </a:ext>
                  </a:extLst>
                </a:gridCol>
              </a:tblGrid>
              <a:tr h="579120">
                <a:tc>
                  <a:txBody>
                    <a:bodyPr/>
                    <a:lstStyle/>
                    <a:p>
                      <a:pPr algn="ctr"/>
                      <a:r>
                        <a:rPr lang="en-US" sz="2800" dirty="0" err="1">
                          <a:latin typeface="Cambria" pitchFamily="18" charset="0"/>
                          <a:cs typeface="Arial" pitchFamily="34" charset="0"/>
                        </a:rPr>
                        <a:t>Dân</a:t>
                      </a:r>
                      <a:r>
                        <a:rPr lang="en-US" sz="2800" baseline="0" dirty="0">
                          <a:latin typeface="Cambria" pitchFamily="18" charset="0"/>
                          <a:cs typeface="Arial" pitchFamily="34" charset="0"/>
                        </a:rPr>
                        <a:t> </a:t>
                      </a:r>
                      <a:r>
                        <a:rPr lang="en-US" sz="2800" baseline="0" dirty="0" err="1">
                          <a:latin typeface="Cambria" pitchFamily="18" charset="0"/>
                          <a:cs typeface="Arial" pitchFamily="34" charset="0"/>
                        </a:rPr>
                        <a:t>chủ</a:t>
                      </a:r>
                      <a:r>
                        <a:rPr lang="en-US" sz="2800" baseline="0" dirty="0">
                          <a:latin typeface="Cambria" pitchFamily="18" charset="0"/>
                          <a:cs typeface="Arial" pitchFamily="34" charset="0"/>
                        </a:rPr>
                        <a:t> </a:t>
                      </a:r>
                      <a:r>
                        <a:rPr lang="en-US" sz="2800" baseline="0" dirty="0" err="1">
                          <a:latin typeface="Cambria" pitchFamily="18" charset="0"/>
                          <a:cs typeface="Arial" pitchFamily="34" charset="0"/>
                        </a:rPr>
                        <a:t>không</a:t>
                      </a:r>
                      <a:r>
                        <a:rPr lang="en-US" sz="2800" baseline="0" dirty="0">
                          <a:latin typeface="Cambria" pitchFamily="18" charset="0"/>
                          <a:cs typeface="Arial" pitchFamily="34" charset="0"/>
                        </a:rPr>
                        <a:t> </a:t>
                      </a:r>
                      <a:r>
                        <a:rPr lang="en-US" sz="2800" baseline="0" dirty="0" err="1">
                          <a:latin typeface="Cambria" pitchFamily="18" charset="0"/>
                          <a:cs typeface="Arial" pitchFamily="34" charset="0"/>
                        </a:rPr>
                        <a:t>kỉ</a:t>
                      </a:r>
                      <a:r>
                        <a:rPr lang="en-US" sz="2800" baseline="0" dirty="0">
                          <a:latin typeface="Cambria" pitchFamily="18" charset="0"/>
                          <a:cs typeface="Arial" pitchFamily="34" charset="0"/>
                        </a:rPr>
                        <a:t> </a:t>
                      </a:r>
                      <a:r>
                        <a:rPr lang="en-US" sz="2800" baseline="0" dirty="0" err="1">
                          <a:latin typeface="Cambria" pitchFamily="18" charset="0"/>
                          <a:cs typeface="Arial" pitchFamily="34" charset="0"/>
                        </a:rPr>
                        <a:t>luật</a:t>
                      </a:r>
                      <a:endParaRPr lang="en-US" sz="2800" dirty="0">
                        <a:latin typeface="Cambria" pitchFamily="18" charset="0"/>
                        <a:cs typeface="Arial" pitchFamily="34" charset="0"/>
                      </a:endParaRPr>
                    </a:p>
                  </a:txBody>
                  <a:tcPr/>
                </a:tc>
                <a:extLst>
                  <a:ext uri="{0D108BD9-81ED-4DB2-BD59-A6C34878D82A}">
                    <a16:rowId xmlns:a16="http://schemas.microsoft.com/office/drawing/2014/main" val="10000"/>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397740699"/>
              </p:ext>
            </p:extLst>
          </p:nvPr>
        </p:nvGraphicFramePr>
        <p:xfrm>
          <a:off x="4800600" y="457200"/>
          <a:ext cx="4343400" cy="579120"/>
        </p:xfrm>
        <a:graphic>
          <a:graphicData uri="http://schemas.openxmlformats.org/drawingml/2006/table">
            <a:tbl>
              <a:tblPr firstRow="1" bandRow="1">
                <a:tableStyleId>{72833802-FEF1-4C79-8D5D-14CF1EAF98D9}</a:tableStyleId>
              </a:tblPr>
              <a:tblGrid>
                <a:gridCol w="4343400">
                  <a:extLst>
                    <a:ext uri="{9D8B030D-6E8A-4147-A177-3AD203B41FA5}">
                      <a16:colId xmlns:a16="http://schemas.microsoft.com/office/drawing/2014/main" val="20000"/>
                    </a:ext>
                  </a:extLst>
                </a:gridCol>
              </a:tblGrid>
              <a:tr h="370840">
                <a:tc>
                  <a:txBody>
                    <a:bodyPr/>
                    <a:lstStyle/>
                    <a:p>
                      <a:pPr algn="ctr"/>
                      <a:r>
                        <a:rPr lang="en-US" sz="3200" dirty="0" err="1">
                          <a:latin typeface="Times New Roman" pitchFamily="18" charset="0"/>
                          <a:cs typeface="Times New Roman" pitchFamily="18" charset="0"/>
                        </a:rPr>
                        <a:t>Dân</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chủ</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có</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kỉ</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luật</a:t>
                      </a:r>
                      <a:endParaRPr lang="en-US" sz="32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bl>
          </a:graphicData>
        </a:graphic>
      </p:graphicFrame>
      <p:sp>
        <p:nvSpPr>
          <p:cNvPr id="19" name="Down Arrow 18"/>
          <p:cNvSpPr/>
          <p:nvPr/>
        </p:nvSpPr>
        <p:spPr>
          <a:xfrm>
            <a:off x="6858000" y="1097280"/>
            <a:ext cx="152400" cy="502920"/>
          </a:xfrm>
          <a:prstGeom prst="downArrow">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Down Arrow 19"/>
          <p:cNvSpPr/>
          <p:nvPr/>
        </p:nvSpPr>
        <p:spPr>
          <a:xfrm>
            <a:off x="6858000" y="2743200"/>
            <a:ext cx="152400" cy="381000"/>
          </a:xfrm>
          <a:prstGeom prst="downArrow">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Down Arrow 20"/>
          <p:cNvSpPr/>
          <p:nvPr/>
        </p:nvSpPr>
        <p:spPr>
          <a:xfrm>
            <a:off x="6858000" y="5181600"/>
            <a:ext cx="152400" cy="381000"/>
          </a:xfrm>
          <a:prstGeom prst="downArrow">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Down Arrow 21"/>
          <p:cNvSpPr/>
          <p:nvPr/>
        </p:nvSpPr>
        <p:spPr>
          <a:xfrm>
            <a:off x="6858000" y="3733800"/>
            <a:ext cx="152400" cy="381000"/>
          </a:xfrm>
          <a:prstGeom prst="downArrow">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96D6EA70-7607-4530-9B8D-68B78FFDFB9F}"/>
              </a:ext>
            </a:extLst>
          </p:cNvPr>
          <p:cNvSpPr txBox="1"/>
          <p:nvPr/>
        </p:nvSpPr>
        <p:spPr>
          <a:xfrm>
            <a:off x="86646" y="32478"/>
            <a:ext cx="2800672" cy="369332"/>
          </a:xfrm>
          <a:prstGeom prst="rect">
            <a:avLst/>
          </a:prstGeom>
          <a:solidFill>
            <a:srgbClr val="FFC000"/>
          </a:solidFill>
        </p:spPr>
        <p:txBody>
          <a:bodyPr wrap="square" rtlCol="0">
            <a:spAutoFit/>
          </a:bodyPr>
          <a:lstStyle/>
          <a:p>
            <a:r>
              <a:rPr lang="vi-VN" b="1">
                <a:latin typeface="+mj-lt"/>
              </a:rPr>
              <a:t>TƯ LIỆU THAM KHẢO</a:t>
            </a:r>
          </a:p>
        </p:txBody>
      </p:sp>
    </p:spTree>
    <p:extLst>
      <p:ext uri="{BB962C8B-B14F-4D97-AF65-F5344CB8AC3E}">
        <p14:creationId xmlns:p14="http://schemas.microsoft.com/office/powerpoint/2010/main" val="83705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par>
                                <p:cTn id="48" presetID="10" presetClass="entr" presetSubtype="0"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par>
                                <p:cTn id="56" presetID="10" presetClass="entr" presetSubtype="0" fill="hold"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par>
                                <p:cTn id="64" presetID="10" presetClass="entr" presetSubtype="0" fill="hold"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13" grpId="0" animBg="1"/>
      <p:bldP spid="19" grpId="0" animBg="1"/>
      <p:bldP spid="20" grpId="0" animBg="1"/>
      <p:bldP spid="21"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E718F5-B7A5-47CC-AB80-5F332BFAC18D}"/>
              </a:ext>
            </a:extLst>
          </p:cNvPr>
          <p:cNvPicPr>
            <a:picLocks noChangeAspect="1"/>
          </p:cNvPicPr>
          <p:nvPr/>
        </p:nvPicPr>
        <p:blipFill>
          <a:blip r:embed="rId2"/>
          <a:stretch>
            <a:fillRect/>
          </a:stretch>
        </p:blipFill>
        <p:spPr>
          <a:xfrm>
            <a:off x="506760" y="1004887"/>
            <a:ext cx="8130480" cy="4848225"/>
          </a:xfrm>
          <a:prstGeom prst="rect">
            <a:avLst/>
          </a:prstGeom>
        </p:spPr>
      </p:pic>
      <p:sp>
        <p:nvSpPr>
          <p:cNvPr id="3" name="TextBox 2">
            <a:extLst>
              <a:ext uri="{FF2B5EF4-FFF2-40B4-BE49-F238E27FC236}">
                <a16:creationId xmlns:a16="http://schemas.microsoft.com/office/drawing/2014/main" id="{5A2AAE76-7EE9-4EE5-9D71-32A9FF733FBD}"/>
              </a:ext>
            </a:extLst>
          </p:cNvPr>
          <p:cNvSpPr txBox="1"/>
          <p:nvPr/>
        </p:nvSpPr>
        <p:spPr>
          <a:xfrm>
            <a:off x="251520" y="5877272"/>
            <a:ext cx="856895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Cử</a:t>
            </a:r>
            <a:r>
              <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tri </a:t>
            </a:r>
            <a:r>
              <a:rPr kumimoji="0" lang="en-GB"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cả</a:t>
            </a:r>
            <a:r>
              <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GB"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nước</a:t>
            </a:r>
            <a:r>
              <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GB"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nô</a:t>
            </a:r>
            <a:r>
              <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GB"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nức</a:t>
            </a:r>
            <a:r>
              <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GB"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a:t>
            </a:r>
            <a:r>
              <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GB"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bầu</a:t>
            </a:r>
            <a:r>
              <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GB"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cử</a:t>
            </a:r>
            <a:r>
              <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GB"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Đại</a:t>
            </a:r>
            <a:r>
              <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GB"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biểu</a:t>
            </a:r>
            <a:r>
              <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GB"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Quốc</a:t>
            </a:r>
            <a:r>
              <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GB"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hội</a:t>
            </a:r>
            <a:r>
              <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GB"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khóa</a:t>
            </a:r>
            <a:r>
              <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XV </a:t>
            </a:r>
            <a:r>
              <a:rPr kumimoji="0" lang="en-GB"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HĐND </a:t>
            </a:r>
            <a:r>
              <a:rPr kumimoji="0" lang="en-GB"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GB"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cấp</a:t>
            </a:r>
            <a:r>
              <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GB"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nhiệm</a:t>
            </a:r>
            <a:r>
              <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GB"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kỳ</a:t>
            </a:r>
            <a:r>
              <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2021-2026 </a:t>
            </a:r>
            <a:r>
              <a:rPr kumimoji="0" lang="en-GB"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ngày</a:t>
            </a:r>
            <a:r>
              <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23/5/2021</a:t>
            </a:r>
          </a:p>
        </p:txBody>
      </p:sp>
      <p:sp>
        <p:nvSpPr>
          <p:cNvPr id="4" name="TextBox 3">
            <a:extLst>
              <a:ext uri="{FF2B5EF4-FFF2-40B4-BE49-F238E27FC236}">
                <a16:creationId xmlns:a16="http://schemas.microsoft.com/office/drawing/2014/main" id="{169ECE3C-AD08-4206-A73F-CDF89BECAF35}"/>
              </a:ext>
            </a:extLst>
          </p:cNvPr>
          <p:cNvSpPr txBox="1"/>
          <p:nvPr/>
        </p:nvSpPr>
        <p:spPr>
          <a:xfrm>
            <a:off x="152400" y="0"/>
            <a:ext cx="2800672" cy="369332"/>
          </a:xfrm>
          <a:prstGeom prst="rect">
            <a:avLst/>
          </a:prstGeom>
          <a:solidFill>
            <a:srgbClr val="FFC000"/>
          </a:solidFill>
        </p:spPr>
        <p:txBody>
          <a:bodyPr wrap="square" rtlCol="0">
            <a:spAutoFit/>
          </a:bodyPr>
          <a:lstStyle/>
          <a:p>
            <a:r>
              <a:rPr lang="vi-VN" b="1">
                <a:latin typeface="+mj-lt"/>
              </a:rPr>
              <a:t>TƯ LIỆU THAM KHẢO</a:t>
            </a:r>
          </a:p>
        </p:txBody>
      </p:sp>
      <p:sp>
        <p:nvSpPr>
          <p:cNvPr id="5" name="TextBox 4">
            <a:extLst>
              <a:ext uri="{FF2B5EF4-FFF2-40B4-BE49-F238E27FC236}">
                <a16:creationId xmlns:a16="http://schemas.microsoft.com/office/drawing/2014/main" id="{B88A8243-D73A-4178-8094-B89D350A2E79}"/>
              </a:ext>
            </a:extLst>
          </p:cNvPr>
          <p:cNvSpPr txBox="1"/>
          <p:nvPr/>
        </p:nvSpPr>
        <p:spPr>
          <a:xfrm>
            <a:off x="1552736" y="449603"/>
            <a:ext cx="6400800" cy="523220"/>
          </a:xfrm>
          <a:prstGeom prst="rect">
            <a:avLst/>
          </a:prstGeom>
          <a:solidFill>
            <a:schemeClr val="bg1">
              <a:lumMod val="75000"/>
            </a:schemeClr>
          </a:solidFill>
        </p:spPr>
        <p:txBody>
          <a:bodyPr wrap="square" rtlCol="0">
            <a:spAutoFit/>
          </a:bodyPr>
          <a:lstStyle/>
          <a:p>
            <a:r>
              <a:rPr lang="en-US" sz="2800" b="1">
                <a:latin typeface="Times New Roman" panose="02020603050405020304" pitchFamily="18" charset="0"/>
                <a:cs typeface="Times New Roman" panose="02020603050405020304" pitchFamily="18" charset="0"/>
              </a:rPr>
              <a:t>Việc làm thể hiện tính dân chủ và kỉ luật</a:t>
            </a:r>
            <a:endParaRPr lang="vi-VN" sz="2800" b="1"/>
          </a:p>
        </p:txBody>
      </p:sp>
    </p:spTree>
    <p:extLst>
      <p:ext uri="{BB962C8B-B14F-4D97-AF65-F5344CB8AC3E}">
        <p14:creationId xmlns:p14="http://schemas.microsoft.com/office/powerpoint/2010/main" val="2416606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DF87CE7F-CE05-4267-B66E-6BC39D1ABF58}"/>
              </a:ext>
            </a:extLst>
          </p:cNvPr>
          <p:cNvSpPr>
            <a:spLocks noGrp="1" noChangeArrowheads="1"/>
          </p:cNvSpPr>
          <p:nvPr>
            <p:ph type="title"/>
          </p:nvPr>
        </p:nvSpPr>
        <p:spPr/>
        <p:txBody>
          <a:bodyPr/>
          <a:lstStyle/>
          <a:p>
            <a:endParaRPr lang="vi-VN" altLang="en-US"/>
          </a:p>
        </p:txBody>
      </p:sp>
      <p:sp>
        <p:nvSpPr>
          <p:cNvPr id="5" name="TextBox 4">
            <a:extLst>
              <a:ext uri="{FF2B5EF4-FFF2-40B4-BE49-F238E27FC236}">
                <a16:creationId xmlns:a16="http://schemas.microsoft.com/office/drawing/2014/main" id="{336609F8-5C9C-49DF-AF0F-C18500E8AAAF}"/>
              </a:ext>
            </a:extLst>
          </p:cNvPr>
          <p:cNvSpPr txBox="1"/>
          <p:nvPr/>
        </p:nvSpPr>
        <p:spPr>
          <a:xfrm>
            <a:off x="152400" y="5692169"/>
            <a:ext cx="8915400" cy="830997"/>
          </a:xfrm>
          <a:prstGeom prst="rect">
            <a:avLst/>
          </a:prstGeom>
          <a:noFill/>
        </p:spPr>
        <p:txBody>
          <a:bodyPr wrap="square">
            <a:spAutoFit/>
          </a:bodyPr>
          <a:lstStyle/>
          <a:p>
            <a:pPr algn="ctr" eaLnBrk="1" fontAlgn="auto" hangingPunct="1">
              <a:spcBef>
                <a:spcPct val="20000"/>
              </a:spcBef>
              <a:spcAft>
                <a:spcPts val="0"/>
              </a:spcAft>
              <a:defRPr/>
            </a:pPr>
            <a:r>
              <a:rPr lang="vi-VN" sz="2400" b="1">
                <a:solidFill>
                  <a:srgbClr val="181818"/>
                </a:solidFill>
                <a:latin typeface="+mj-lt"/>
              </a:rPr>
              <a:t>Lãnh đạo TP.HCM </a:t>
            </a:r>
            <a:r>
              <a:rPr lang="vi-VN" sz="2400" b="1" i="0" u="none" strike="noStrike">
                <a:solidFill>
                  <a:srgbClr val="181818"/>
                </a:solidFill>
                <a:effectLst/>
                <a:latin typeface="+mj-lt"/>
              </a:rPr>
              <a:t>trả lời thắc mắc của người dân về dịch COVID-19 thông qua chương trình “Dân hỏi – Thành phố trả lời” </a:t>
            </a:r>
          </a:p>
        </p:txBody>
      </p:sp>
      <p:pic>
        <p:nvPicPr>
          <p:cNvPr id="1026" name="Picture 2" descr="Dân hỏi – Thành phố trả lời” trả lời thắc mắc của người dân về dịch  COVID-19 | VTV.VN">
            <a:extLst>
              <a:ext uri="{FF2B5EF4-FFF2-40B4-BE49-F238E27FC236}">
                <a16:creationId xmlns:a16="http://schemas.microsoft.com/office/drawing/2014/main" id="{39D41518-9E20-446F-96A4-CB48DF97BA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070" y="914400"/>
            <a:ext cx="7717860" cy="4648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DB33773-A410-4000-8CCD-B2CA1DD396EE}"/>
              </a:ext>
            </a:extLst>
          </p:cNvPr>
          <p:cNvSpPr txBox="1"/>
          <p:nvPr/>
        </p:nvSpPr>
        <p:spPr>
          <a:xfrm>
            <a:off x="152400" y="0"/>
            <a:ext cx="2800672" cy="369332"/>
          </a:xfrm>
          <a:prstGeom prst="rect">
            <a:avLst/>
          </a:prstGeom>
          <a:solidFill>
            <a:srgbClr val="FFC000"/>
          </a:solidFill>
        </p:spPr>
        <p:txBody>
          <a:bodyPr wrap="square" rtlCol="0">
            <a:spAutoFit/>
          </a:bodyPr>
          <a:lstStyle/>
          <a:p>
            <a:r>
              <a:rPr lang="vi-VN" b="1">
                <a:latin typeface="+mj-lt"/>
              </a:rPr>
              <a:t>TƯ LIỆU THAM KHẢO</a:t>
            </a:r>
          </a:p>
        </p:txBody>
      </p:sp>
      <p:sp>
        <p:nvSpPr>
          <p:cNvPr id="7" name="TextBox 6">
            <a:extLst>
              <a:ext uri="{FF2B5EF4-FFF2-40B4-BE49-F238E27FC236}">
                <a16:creationId xmlns:a16="http://schemas.microsoft.com/office/drawing/2014/main" id="{9227FAC9-02B7-46CE-B829-AA8EC19A920F}"/>
              </a:ext>
            </a:extLst>
          </p:cNvPr>
          <p:cNvSpPr txBox="1"/>
          <p:nvPr/>
        </p:nvSpPr>
        <p:spPr>
          <a:xfrm>
            <a:off x="1552736" y="449603"/>
            <a:ext cx="6400800" cy="523220"/>
          </a:xfrm>
          <a:prstGeom prst="rect">
            <a:avLst/>
          </a:prstGeom>
          <a:solidFill>
            <a:schemeClr val="bg1">
              <a:lumMod val="75000"/>
            </a:schemeClr>
          </a:solidFill>
        </p:spPr>
        <p:txBody>
          <a:bodyPr wrap="square" rtlCol="0">
            <a:spAutoFit/>
          </a:bodyPr>
          <a:lstStyle/>
          <a:p>
            <a:r>
              <a:rPr lang="en-US" sz="2800" b="1">
                <a:latin typeface="Times New Roman" panose="02020603050405020304" pitchFamily="18" charset="0"/>
                <a:cs typeface="Times New Roman" panose="02020603050405020304" pitchFamily="18" charset="0"/>
              </a:rPr>
              <a:t>Việc làm thể hiện tính dân chủ và kỉ luật</a:t>
            </a:r>
            <a:endParaRPr lang="vi-VN" sz="2800"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55E7A3-18EA-461F-9AED-1F71C224CE52}"/>
              </a:ext>
            </a:extLst>
          </p:cNvPr>
          <p:cNvPicPr>
            <a:picLocks noChangeAspect="1"/>
          </p:cNvPicPr>
          <p:nvPr/>
        </p:nvPicPr>
        <p:blipFill>
          <a:blip r:embed="rId2"/>
          <a:stretch>
            <a:fillRect/>
          </a:stretch>
        </p:blipFill>
        <p:spPr>
          <a:xfrm>
            <a:off x="827584" y="976259"/>
            <a:ext cx="7554416" cy="4901013"/>
          </a:xfrm>
          <a:prstGeom prst="rect">
            <a:avLst/>
          </a:prstGeom>
        </p:spPr>
      </p:pic>
      <p:sp>
        <p:nvSpPr>
          <p:cNvPr id="3" name="TextBox 2">
            <a:extLst>
              <a:ext uri="{FF2B5EF4-FFF2-40B4-BE49-F238E27FC236}">
                <a16:creationId xmlns:a16="http://schemas.microsoft.com/office/drawing/2014/main" id="{5CE530C1-353E-4B41-9A39-B7DEEF9B46C5}"/>
              </a:ext>
            </a:extLst>
          </p:cNvPr>
          <p:cNvSpPr txBox="1"/>
          <p:nvPr/>
        </p:nvSpPr>
        <p:spPr>
          <a:xfrm>
            <a:off x="971600" y="5946732"/>
            <a:ext cx="72008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Tham</a:t>
            </a:r>
            <a:r>
              <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GB"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gia</a:t>
            </a:r>
            <a:r>
              <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GB"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bầu</a:t>
            </a:r>
            <a:r>
              <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GB"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cử</a:t>
            </a:r>
            <a:r>
              <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ban </a:t>
            </a:r>
            <a:r>
              <a:rPr kumimoji="0" lang="en-GB"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chỉ</a:t>
            </a:r>
            <a:r>
              <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GB"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huy</a:t>
            </a:r>
            <a:r>
              <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Chi </a:t>
            </a:r>
            <a:r>
              <a:rPr kumimoji="0" lang="en-GB"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đội</a:t>
            </a:r>
            <a:r>
              <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GB"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Liên</a:t>
            </a:r>
            <a:r>
              <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GB"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đội</a:t>
            </a:r>
            <a:endPar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15ECE237-FC0C-42F3-B4A0-40ECBE7AEC24}"/>
              </a:ext>
            </a:extLst>
          </p:cNvPr>
          <p:cNvSpPr txBox="1"/>
          <p:nvPr/>
        </p:nvSpPr>
        <p:spPr>
          <a:xfrm>
            <a:off x="152400" y="0"/>
            <a:ext cx="2800672" cy="369332"/>
          </a:xfrm>
          <a:prstGeom prst="rect">
            <a:avLst/>
          </a:prstGeom>
          <a:solidFill>
            <a:srgbClr val="FFC000"/>
          </a:solidFill>
        </p:spPr>
        <p:txBody>
          <a:bodyPr wrap="square" rtlCol="0">
            <a:spAutoFit/>
          </a:bodyPr>
          <a:lstStyle/>
          <a:p>
            <a:r>
              <a:rPr lang="vi-VN" b="1">
                <a:latin typeface="+mj-lt"/>
              </a:rPr>
              <a:t>TƯ LIỆU THAM KHẢO</a:t>
            </a:r>
          </a:p>
        </p:txBody>
      </p:sp>
      <p:sp>
        <p:nvSpPr>
          <p:cNvPr id="5" name="TextBox 4">
            <a:extLst>
              <a:ext uri="{FF2B5EF4-FFF2-40B4-BE49-F238E27FC236}">
                <a16:creationId xmlns:a16="http://schemas.microsoft.com/office/drawing/2014/main" id="{F9659204-0BEA-42A3-81E0-9BDE2BC113FE}"/>
              </a:ext>
            </a:extLst>
          </p:cNvPr>
          <p:cNvSpPr txBox="1"/>
          <p:nvPr/>
        </p:nvSpPr>
        <p:spPr>
          <a:xfrm>
            <a:off x="1552736" y="449603"/>
            <a:ext cx="6400800" cy="523220"/>
          </a:xfrm>
          <a:prstGeom prst="rect">
            <a:avLst/>
          </a:prstGeom>
          <a:solidFill>
            <a:schemeClr val="bg1">
              <a:lumMod val="75000"/>
            </a:schemeClr>
          </a:solidFill>
        </p:spPr>
        <p:txBody>
          <a:bodyPr wrap="square" rtlCol="0">
            <a:spAutoFit/>
          </a:bodyPr>
          <a:lstStyle/>
          <a:p>
            <a:r>
              <a:rPr lang="en-US" sz="2800" b="1">
                <a:latin typeface="Times New Roman" panose="02020603050405020304" pitchFamily="18" charset="0"/>
                <a:cs typeface="Times New Roman" panose="02020603050405020304" pitchFamily="18" charset="0"/>
              </a:rPr>
              <a:t>Việc làm thể hiện tính dân chủ và kỉ luật</a:t>
            </a:r>
            <a:endParaRPr lang="vi-VN" sz="2800" b="1"/>
          </a:p>
        </p:txBody>
      </p:sp>
    </p:spTree>
    <p:extLst>
      <p:ext uri="{BB962C8B-B14F-4D97-AF65-F5344CB8AC3E}">
        <p14:creationId xmlns:p14="http://schemas.microsoft.com/office/powerpoint/2010/main" val="3068003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1C685ECC-6FA6-4E00-98D1-616E91653142}"/>
              </a:ext>
            </a:extLst>
          </p:cNvPr>
          <p:cNvSpPr>
            <a:spLocks noGrp="1" noChangeArrowheads="1"/>
          </p:cNvSpPr>
          <p:nvPr>
            <p:ph type="title"/>
          </p:nvPr>
        </p:nvSpPr>
        <p:spPr/>
        <p:txBody>
          <a:bodyPr/>
          <a:lstStyle/>
          <a:p>
            <a:pPr eaLnBrk="1" hangingPunct="1"/>
            <a:endParaRPr lang="en-US" altLang="en-US"/>
          </a:p>
        </p:txBody>
      </p:sp>
      <p:sp>
        <p:nvSpPr>
          <p:cNvPr id="14339" name="Content Placeholder 2">
            <a:extLst>
              <a:ext uri="{FF2B5EF4-FFF2-40B4-BE49-F238E27FC236}">
                <a16:creationId xmlns:a16="http://schemas.microsoft.com/office/drawing/2014/main" id="{90E4ABC6-BB7D-444C-8252-10BAB6B42B93}"/>
              </a:ext>
            </a:extLst>
          </p:cNvPr>
          <p:cNvSpPr>
            <a:spLocks noGrp="1" noChangeArrowheads="1"/>
          </p:cNvSpPr>
          <p:nvPr>
            <p:ph idx="1"/>
          </p:nvPr>
        </p:nvSpPr>
        <p:spPr/>
        <p:txBody>
          <a:bodyPr/>
          <a:lstStyle/>
          <a:p>
            <a:pPr eaLnBrk="1" hangingPunct="1"/>
            <a:endParaRPr lang="en-US" altLang="en-US"/>
          </a:p>
        </p:txBody>
      </p:sp>
      <p:pic>
        <p:nvPicPr>
          <p:cNvPr id="14340" name="Picture 4" descr="HÃ¬nh áº£nh cÃ³ liÃªn quan">
            <a:extLst>
              <a:ext uri="{FF2B5EF4-FFF2-40B4-BE49-F238E27FC236}">
                <a16:creationId xmlns:a16="http://schemas.microsoft.com/office/drawing/2014/main" id="{B8921CE6-86C3-445E-BFC8-FBF8392D7C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3">
            <a:extLst>
              <a:ext uri="{FF2B5EF4-FFF2-40B4-BE49-F238E27FC236}">
                <a16:creationId xmlns:a16="http://schemas.microsoft.com/office/drawing/2014/main" id="{A8E70B1C-684B-4D0F-8EAD-CFEC5EDE8F4B}"/>
              </a:ext>
            </a:extLst>
          </p:cNvPr>
          <p:cNvSpPr>
            <a:spLocks noChangeArrowheads="1"/>
          </p:cNvSpPr>
          <p:nvPr/>
        </p:nvSpPr>
        <p:spPr bwMode="auto">
          <a:xfrm>
            <a:off x="1447800" y="1180311"/>
            <a:ext cx="658834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ClrTx/>
              <a:buFontTx/>
              <a:buNone/>
            </a:pPr>
            <a:r>
              <a:rPr lang="en-US" altLang="en-US" sz="3600" b="1">
                <a:solidFill>
                  <a:srgbClr val="FF0000"/>
                </a:solidFill>
                <a:latin typeface="Times New Roman" panose="02020603050405020304" pitchFamily="18" charset="0"/>
                <a:cs typeface="Times New Roman" panose="02020603050405020304" pitchFamily="18" charset="0"/>
              </a:rPr>
              <a:t>BÀI 3: DÂN CHỦ VÀ KỈ LUẬT</a:t>
            </a:r>
          </a:p>
        </p:txBody>
      </p:sp>
      <p:sp>
        <p:nvSpPr>
          <p:cNvPr id="6" name="Rectangle 5">
            <a:extLst>
              <a:ext uri="{FF2B5EF4-FFF2-40B4-BE49-F238E27FC236}">
                <a16:creationId xmlns:a16="http://schemas.microsoft.com/office/drawing/2014/main" id="{730B475C-01F6-435A-A34A-5F7252151228}"/>
              </a:ext>
            </a:extLst>
          </p:cNvPr>
          <p:cNvSpPr/>
          <p:nvPr/>
        </p:nvSpPr>
        <p:spPr>
          <a:xfrm>
            <a:off x="2331516" y="1849625"/>
            <a:ext cx="6096000" cy="4031873"/>
          </a:xfrm>
          <a:prstGeom prst="rect">
            <a:avLst/>
          </a:prstGeom>
        </p:spPr>
        <p:txBody>
          <a:bodyPr>
            <a:spAutoFit/>
          </a:bodyPr>
          <a:lstStyle/>
          <a:p>
            <a:pPr marL="1028700" indent="-1028700">
              <a:buFontTx/>
              <a:buAutoNum type="romanUcPeriod"/>
              <a:defRPr/>
            </a:pPr>
            <a:r>
              <a:rPr lang="en-US" sz="3200" b="1" dirty="0">
                <a:solidFill>
                  <a:srgbClr val="0000FF"/>
                </a:solidFill>
                <a:latin typeface="Times New Roman" panose="02020603050405020304" pitchFamily="18" charset="0"/>
                <a:cs typeface="Times New Roman" panose="02020603050405020304" pitchFamily="18" charset="0"/>
              </a:rPr>
              <a:t>ĐẶT VẤN ĐỀ</a:t>
            </a:r>
          </a:p>
          <a:p>
            <a:pPr marL="1028700" indent="-1028700">
              <a:buFontTx/>
              <a:buAutoNum type="romanUcPeriod"/>
              <a:defRPr/>
            </a:pPr>
            <a:r>
              <a:rPr lang="en-US" sz="3200" b="1" dirty="0">
                <a:solidFill>
                  <a:srgbClr val="0000FF"/>
                </a:solidFill>
                <a:latin typeface="Times New Roman" panose="02020603050405020304" pitchFamily="18" charset="0"/>
                <a:cs typeface="Times New Roman" panose="02020603050405020304" pitchFamily="18" charset="0"/>
              </a:rPr>
              <a:t>NỘI DUNG BÀI HỌC</a:t>
            </a:r>
          </a:p>
          <a:p>
            <a:pPr marL="914400" indent="-914400">
              <a:buFontTx/>
              <a:buAutoNum type="arabicPeriod"/>
              <a:defRPr/>
            </a:pPr>
            <a:r>
              <a:rPr lang="en-US" sz="3200" b="1" dirty="0" err="1">
                <a:latin typeface="Times New Roman" panose="02020603050405020304" pitchFamily="18" charset="0"/>
                <a:cs typeface="Times New Roman" panose="02020603050405020304" pitchFamily="18" charset="0"/>
              </a:rPr>
              <a:t>Khái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niệm</a:t>
            </a:r>
            <a:endParaRPr lang="en-US" sz="3200" b="1" dirty="0">
              <a:latin typeface="Times New Roman" panose="02020603050405020304" pitchFamily="18" charset="0"/>
              <a:cs typeface="Times New Roman" panose="02020603050405020304" pitchFamily="18" charset="0"/>
            </a:endParaRPr>
          </a:p>
          <a:p>
            <a:pPr marL="914400" indent="-914400">
              <a:buFontTx/>
              <a:buAutoNum type="arabicPeriod"/>
              <a:defRPr/>
            </a:pPr>
            <a:r>
              <a:rPr lang="en-US" sz="3200" b="1">
                <a:latin typeface="Times New Roman" panose="02020603050405020304" pitchFamily="18" charset="0"/>
                <a:cs typeface="Times New Roman" panose="02020603050405020304" pitchFamily="18" charset="0"/>
              </a:rPr>
              <a:t>Mối quan hệ giữa dân chủ</a:t>
            </a:r>
          </a:p>
          <a:p>
            <a:pPr>
              <a:defRPr/>
            </a:pPr>
            <a:r>
              <a:rPr lang="en-US" sz="3200" b="1">
                <a:latin typeface="Times New Roman" panose="02020603050405020304" pitchFamily="18" charset="0"/>
                <a:cs typeface="Times New Roman" panose="02020603050405020304" pitchFamily="18" charset="0"/>
              </a:rPr>
              <a:t>         và kỉ luật</a:t>
            </a:r>
          </a:p>
          <a:p>
            <a:pPr>
              <a:defRPr/>
            </a:pPr>
            <a:r>
              <a:rPr lang="en-US" sz="3200" b="1">
                <a:latin typeface="Times New Roman" panose="02020603050405020304" pitchFamily="18" charset="0"/>
                <a:cs typeface="Times New Roman" panose="02020603050405020304" pitchFamily="18" charset="0"/>
              </a:rPr>
              <a:t>3.      Ý nghĩa</a:t>
            </a:r>
            <a:endParaRPr lang="en-US" sz="3200" b="1" dirty="0">
              <a:latin typeface="Times New Roman" panose="02020603050405020304" pitchFamily="18" charset="0"/>
              <a:cs typeface="Times New Roman" panose="02020603050405020304" pitchFamily="18" charset="0"/>
            </a:endParaRPr>
          </a:p>
          <a:p>
            <a:pPr>
              <a:defRPr/>
            </a:pPr>
            <a:r>
              <a:rPr lang="en-US" sz="3200" b="1">
                <a:latin typeface="Times New Roman" panose="02020603050405020304" pitchFamily="18" charset="0"/>
                <a:cs typeface="Times New Roman" panose="02020603050405020304" pitchFamily="18" charset="0"/>
              </a:rPr>
              <a:t>4.     </a:t>
            </a:r>
            <a:r>
              <a:rPr lang="en-US" sz="3200" b="1" dirty="0">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Rèn </a:t>
            </a:r>
            <a:r>
              <a:rPr lang="en-US" sz="3200" b="1" dirty="0" err="1">
                <a:latin typeface="Times New Roman" panose="02020603050405020304" pitchFamily="18" charset="0"/>
                <a:cs typeface="Times New Roman" panose="02020603050405020304" pitchFamily="18" charset="0"/>
              </a:rPr>
              <a:t>luyện</a:t>
            </a:r>
            <a:endParaRPr lang="en-US" sz="3200" b="1" dirty="0">
              <a:latin typeface="Times New Roman" panose="02020603050405020304" pitchFamily="18" charset="0"/>
              <a:cs typeface="Times New Roman" panose="02020603050405020304" pitchFamily="18" charset="0"/>
            </a:endParaRPr>
          </a:p>
          <a:p>
            <a:pPr>
              <a:defRPr/>
            </a:pPr>
            <a:r>
              <a:rPr lang="en-US" sz="3200" b="1" dirty="0">
                <a:solidFill>
                  <a:srgbClr val="0000FF"/>
                </a:solidFill>
                <a:latin typeface="Times New Roman" panose="02020603050405020304" pitchFamily="18" charset="0"/>
                <a:cs typeface="Times New Roman" panose="02020603050405020304" pitchFamily="18" charset="0"/>
              </a:rPr>
              <a:t>III</a:t>
            </a:r>
            <a:r>
              <a:rPr lang="en-US" sz="3200" b="1">
                <a:solidFill>
                  <a:srgbClr val="0000FF"/>
                </a:solidFill>
                <a:latin typeface="Times New Roman" panose="02020603050405020304" pitchFamily="18" charset="0"/>
                <a:cs typeface="Times New Roman" panose="02020603050405020304" pitchFamily="18" charset="0"/>
              </a:rPr>
              <a:t>.    LUYỆN </a:t>
            </a:r>
            <a:r>
              <a:rPr lang="en-US" sz="3200" b="1" dirty="0">
                <a:solidFill>
                  <a:srgbClr val="0000FF"/>
                </a:solidFill>
                <a:latin typeface="Times New Roman" panose="02020603050405020304" pitchFamily="18" charset="0"/>
                <a:cs typeface="Times New Roman" panose="02020603050405020304" pitchFamily="18" charset="0"/>
              </a:rPr>
              <a:t>TẬP</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IMAG49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53094"/>
            <a:ext cx="7848600" cy="466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905000" y="5851267"/>
            <a:ext cx="565571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Nghe</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phổ</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biến</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Luật</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giao</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thông</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đường</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bộ</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p:txBody>
      </p:sp>
      <p:sp>
        <p:nvSpPr>
          <p:cNvPr id="4" name="TextBox 3">
            <a:extLst>
              <a:ext uri="{FF2B5EF4-FFF2-40B4-BE49-F238E27FC236}">
                <a16:creationId xmlns:a16="http://schemas.microsoft.com/office/drawing/2014/main" id="{F01350A6-4FCC-4126-8C0D-D6B14123B964}"/>
              </a:ext>
            </a:extLst>
          </p:cNvPr>
          <p:cNvSpPr txBox="1"/>
          <p:nvPr/>
        </p:nvSpPr>
        <p:spPr>
          <a:xfrm>
            <a:off x="152400" y="0"/>
            <a:ext cx="2800672" cy="369332"/>
          </a:xfrm>
          <a:prstGeom prst="rect">
            <a:avLst/>
          </a:prstGeom>
          <a:solidFill>
            <a:srgbClr val="FFC000"/>
          </a:solidFill>
        </p:spPr>
        <p:txBody>
          <a:bodyPr wrap="square" rtlCol="0">
            <a:spAutoFit/>
          </a:bodyPr>
          <a:lstStyle/>
          <a:p>
            <a:r>
              <a:rPr lang="vi-VN" b="1">
                <a:latin typeface="+mj-lt"/>
              </a:rPr>
              <a:t>TƯ LIỆU THAM KHẢO</a:t>
            </a:r>
          </a:p>
        </p:txBody>
      </p:sp>
      <p:sp>
        <p:nvSpPr>
          <p:cNvPr id="5" name="TextBox 4">
            <a:extLst>
              <a:ext uri="{FF2B5EF4-FFF2-40B4-BE49-F238E27FC236}">
                <a16:creationId xmlns:a16="http://schemas.microsoft.com/office/drawing/2014/main" id="{5A5A2551-5F70-4E38-AC34-966DEE557C1C}"/>
              </a:ext>
            </a:extLst>
          </p:cNvPr>
          <p:cNvSpPr txBox="1"/>
          <p:nvPr/>
        </p:nvSpPr>
        <p:spPr>
          <a:xfrm>
            <a:off x="1552736" y="449603"/>
            <a:ext cx="6400800" cy="523220"/>
          </a:xfrm>
          <a:prstGeom prst="rect">
            <a:avLst/>
          </a:prstGeom>
          <a:solidFill>
            <a:schemeClr val="bg1">
              <a:lumMod val="75000"/>
            </a:schemeClr>
          </a:solidFill>
        </p:spPr>
        <p:txBody>
          <a:bodyPr wrap="square" rtlCol="0">
            <a:spAutoFit/>
          </a:bodyPr>
          <a:lstStyle/>
          <a:p>
            <a:r>
              <a:rPr lang="en-US" sz="2800" b="1">
                <a:latin typeface="Times New Roman" panose="02020603050405020304" pitchFamily="18" charset="0"/>
                <a:cs typeface="Times New Roman" panose="02020603050405020304" pitchFamily="18" charset="0"/>
              </a:rPr>
              <a:t>Việc làm thể hiện tính dân chủ và kỉ luật</a:t>
            </a:r>
            <a:endParaRPr lang="vi-VN" sz="2800" b="1"/>
          </a:p>
        </p:txBody>
      </p:sp>
    </p:spTree>
    <p:extLst>
      <p:ext uri="{BB962C8B-B14F-4D97-AF65-F5344CB8AC3E}">
        <p14:creationId xmlns:p14="http://schemas.microsoft.com/office/powerpoint/2010/main" val="1600850777"/>
      </p:ext>
    </p:extLst>
  </p:cSld>
  <p:clrMapOvr>
    <a:masterClrMapping/>
  </p:clrMapOvr>
  <p:transition advTm="10000"/>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4351C-0D63-4705-94B5-EEDBD1472687}"/>
              </a:ext>
            </a:extLst>
          </p:cNvPr>
          <p:cNvSpPr>
            <a:spLocks noGrp="1"/>
          </p:cNvSpPr>
          <p:nvPr>
            <p:ph type="title"/>
          </p:nvPr>
        </p:nvSpPr>
        <p:spPr>
          <a:xfrm>
            <a:off x="304800" y="632460"/>
            <a:ext cx="8229600" cy="1143000"/>
          </a:xfrm>
        </p:spPr>
        <p:txBody>
          <a:bodyPr/>
          <a:lstStyle/>
          <a:p>
            <a:r>
              <a:rPr lang="en-US" sz="5400" dirty="0">
                <a:solidFill>
                  <a:schemeClr val="bg1"/>
                </a:solidFill>
                <a:latin typeface="Times New Roman" panose="02020603050405020304" pitchFamily="18" charset="0"/>
                <a:cs typeface="Times New Roman" panose="02020603050405020304" pitchFamily="18" charset="0"/>
              </a:rPr>
              <a:t>II. NỘI DUNG BÀI HỌC</a:t>
            </a:r>
          </a:p>
        </p:txBody>
      </p:sp>
      <p:sp>
        <p:nvSpPr>
          <p:cNvPr id="5" name="TextBox 4">
            <a:extLst>
              <a:ext uri="{FF2B5EF4-FFF2-40B4-BE49-F238E27FC236}">
                <a16:creationId xmlns:a16="http://schemas.microsoft.com/office/drawing/2014/main" id="{FBBBFB06-5216-4BAC-8760-1DC6ADDD893C}"/>
              </a:ext>
            </a:extLst>
          </p:cNvPr>
          <p:cNvSpPr txBox="1"/>
          <p:nvPr/>
        </p:nvSpPr>
        <p:spPr>
          <a:xfrm>
            <a:off x="609600" y="1775460"/>
            <a:ext cx="8153296" cy="3559949"/>
          </a:xfrm>
          <a:prstGeom prst="rect">
            <a:avLst/>
          </a:prstGeom>
          <a:noFill/>
        </p:spPr>
        <p:txBody>
          <a:bodyPr wrap="square" rtlCol="0">
            <a:sp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fr-FR" sz="2400" b="1"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1/ Khái niệm:</a:t>
            </a:r>
          </a:p>
          <a:p>
            <a:pPr marL="457200" marR="0" lvl="0" indent="-457200" algn="just" defTabSz="914400" rtl="0" eaLnBrk="0" fontAlgn="base" latinLnBrk="0" hangingPunct="0">
              <a:lnSpc>
                <a:spcPct val="100000"/>
              </a:lnSpc>
              <a:spcBef>
                <a:spcPct val="0"/>
              </a:spcBef>
              <a:spcAft>
                <a:spcPts val="800"/>
              </a:spcAft>
              <a:buClrTx/>
              <a:buSzTx/>
              <a:buFont typeface="Wingdings" panose="05000000000000000000" pitchFamily="2" charset="2"/>
              <a:buChar char="?"/>
              <a:tabLst/>
              <a:defRPr/>
            </a:pPr>
            <a:r>
              <a:rPr kumimoji="0" lang="vi-VN" sz="2400" b="1" i="0" u="none" strike="noStrike" kern="1200" cap="none" spc="0" normalizeH="0" baseline="0" noProof="0">
                <a:ln>
                  <a:noFill/>
                </a:ln>
                <a:solidFill>
                  <a:srgbClr val="FFFFFF"/>
                </a:solidFill>
                <a:effectLst/>
                <a:uLnTx/>
                <a:uFillTx/>
                <a:latin typeface="Times New Roman" panose="02020603050405020304" pitchFamily="18" charset="0"/>
                <a:ea typeface="Yu Mincho" panose="02020400000000000000" pitchFamily="18" charset="-128"/>
                <a:cs typeface="Times New Roman" panose="02020603050405020304" pitchFamily="18" charset="0"/>
                <a:sym typeface="Wingdings" panose="05000000000000000000" pitchFamily="2" charset="2"/>
              </a:rPr>
              <a:t>Dân chủ là mọi người được làm chủ công việc của tập thể và xã hội.</a:t>
            </a:r>
          </a:p>
          <a:p>
            <a:pPr marL="0" marR="0" lvl="0" indent="0" algn="just" defTabSz="914400" rtl="0" eaLnBrk="0" fontAlgn="base" latinLnBrk="0" hangingPunct="0">
              <a:lnSpc>
                <a:spcPct val="100000"/>
              </a:lnSpc>
              <a:spcBef>
                <a:spcPct val="0"/>
              </a:spcBef>
              <a:spcAft>
                <a:spcPts val="800"/>
              </a:spcAft>
              <a:buClrTx/>
              <a:buSzTx/>
              <a:buFontTx/>
              <a:buNone/>
              <a:tabLst/>
              <a:defRPr/>
            </a:pPr>
            <a:r>
              <a:rPr kumimoji="0" lang="vi-VN" sz="2400" b="1" i="0" u="none" strike="noStrike" kern="1200" cap="none" spc="0" normalizeH="0" baseline="0" noProof="0">
                <a:ln>
                  <a:noFill/>
                </a:ln>
                <a:solidFill>
                  <a:srgbClr val="FFFFFF"/>
                </a:solidFill>
                <a:effectLst/>
                <a:uLnTx/>
                <a:uFillTx/>
                <a:latin typeface="Times New Roman" panose="02020603050405020304" pitchFamily="18" charset="0"/>
                <a:ea typeface="Yu Mincho" panose="02020400000000000000" pitchFamily="18" charset="-128"/>
                <a:cs typeface="Times New Roman" panose="02020603050405020304" pitchFamily="18" charset="0"/>
                <a:sym typeface="Wingdings" panose="05000000000000000000" pitchFamily="2" charset="2"/>
              </a:rPr>
              <a:t>     + Mọi người được biết. </a:t>
            </a:r>
          </a:p>
          <a:p>
            <a:pPr marL="0" marR="0" lvl="0" indent="0" algn="just" defTabSz="914400" rtl="0" eaLnBrk="0" fontAlgn="base" latinLnBrk="0" hangingPunct="0">
              <a:lnSpc>
                <a:spcPct val="100000"/>
              </a:lnSpc>
              <a:spcBef>
                <a:spcPct val="0"/>
              </a:spcBef>
              <a:spcAft>
                <a:spcPts val="800"/>
              </a:spcAft>
              <a:buClrTx/>
              <a:buSzTx/>
              <a:buFontTx/>
              <a:buNone/>
              <a:tabLst/>
              <a:defRPr/>
            </a:pPr>
            <a:r>
              <a:rPr kumimoji="0" lang="vi-VN" sz="2400" b="1" i="0" u="none" strike="noStrike" kern="1200" cap="none" spc="0" normalizeH="0" baseline="0" noProof="0">
                <a:ln>
                  <a:noFill/>
                </a:ln>
                <a:solidFill>
                  <a:srgbClr val="FFFFFF"/>
                </a:solidFill>
                <a:effectLst/>
                <a:uLnTx/>
                <a:uFillTx/>
                <a:latin typeface="Times New Roman" panose="02020603050405020304" pitchFamily="18" charset="0"/>
                <a:ea typeface="Yu Mincho" panose="02020400000000000000" pitchFamily="18" charset="-128"/>
                <a:cs typeface="Times New Roman" panose="02020603050405020304" pitchFamily="18" charset="0"/>
                <a:sym typeface="Wingdings" panose="05000000000000000000" pitchFamily="2" charset="2"/>
              </a:rPr>
              <a:t>     + Cùng tham gia bàn bạc. </a:t>
            </a:r>
          </a:p>
          <a:p>
            <a:pPr marL="0" marR="0" lvl="0" indent="0" algn="just" defTabSz="914400" rtl="0" eaLnBrk="0" fontAlgn="base" latinLnBrk="0" hangingPunct="0">
              <a:lnSpc>
                <a:spcPct val="100000"/>
              </a:lnSpc>
              <a:spcBef>
                <a:spcPct val="0"/>
              </a:spcBef>
              <a:spcAft>
                <a:spcPts val="800"/>
              </a:spcAft>
              <a:buClrTx/>
              <a:buSzTx/>
              <a:buFontTx/>
              <a:buNone/>
              <a:tabLst/>
              <a:defRPr/>
            </a:pPr>
            <a:r>
              <a:rPr kumimoji="0" lang="vi-VN" sz="2400" b="1" i="0" u="none" strike="noStrike" kern="1200" cap="none" spc="0" normalizeH="0" baseline="0" noProof="0">
                <a:ln>
                  <a:noFill/>
                </a:ln>
                <a:solidFill>
                  <a:srgbClr val="FFFFFF"/>
                </a:solidFill>
                <a:effectLst/>
                <a:uLnTx/>
                <a:uFillTx/>
                <a:latin typeface="Times New Roman" panose="02020603050405020304" pitchFamily="18" charset="0"/>
                <a:ea typeface="Yu Mincho" panose="02020400000000000000" pitchFamily="18" charset="-128"/>
                <a:cs typeface="Times New Roman" panose="02020603050405020304" pitchFamily="18" charset="0"/>
                <a:sym typeface="Wingdings" panose="05000000000000000000" pitchFamily="2" charset="2"/>
              </a:rPr>
              <a:t>     + Góp phần thực hiện </a:t>
            </a:r>
          </a:p>
          <a:p>
            <a:pPr marL="0" marR="0" lvl="0" indent="0" algn="just" defTabSz="914400" rtl="0" eaLnBrk="0" fontAlgn="base" latinLnBrk="0" hangingPunct="0">
              <a:lnSpc>
                <a:spcPct val="100000"/>
              </a:lnSpc>
              <a:spcBef>
                <a:spcPct val="0"/>
              </a:spcBef>
              <a:spcAft>
                <a:spcPts val="800"/>
              </a:spcAft>
              <a:buClrTx/>
              <a:buSzTx/>
              <a:buFontTx/>
              <a:buNone/>
              <a:tabLst/>
              <a:defRPr/>
            </a:pPr>
            <a:r>
              <a:rPr kumimoji="0" lang="vi-VN" sz="2400" b="1" i="0" u="none" strike="noStrike" kern="1200" cap="none" spc="0" normalizeH="0" baseline="0" noProof="0">
                <a:ln>
                  <a:noFill/>
                </a:ln>
                <a:solidFill>
                  <a:srgbClr val="FFFFFF"/>
                </a:solidFill>
                <a:effectLst/>
                <a:uLnTx/>
                <a:uFillTx/>
                <a:latin typeface="Times New Roman" panose="02020603050405020304" pitchFamily="18" charset="0"/>
                <a:ea typeface="Yu Mincho" panose="02020400000000000000" pitchFamily="18" charset="-128"/>
                <a:cs typeface="Times New Roman" panose="02020603050405020304" pitchFamily="18" charset="0"/>
                <a:sym typeface="Wingdings" panose="05000000000000000000" pitchFamily="2" charset="2"/>
              </a:rPr>
              <a:t>     + Giám sát những công việc chung của tập thể và xã hội. </a:t>
            </a:r>
          </a:p>
          <a:p>
            <a:pPr marL="0" marR="0" lvl="0" indent="0" algn="just" defTabSz="914400" rtl="0" eaLnBrk="0" fontAlgn="base" latinLnBrk="0" hangingPunct="0">
              <a:lnSpc>
                <a:spcPct val="100000"/>
              </a:lnSpc>
              <a:spcBef>
                <a:spcPct val="0"/>
              </a:spcBef>
              <a:spcAft>
                <a:spcPts val="800"/>
              </a:spcAft>
              <a:buClrTx/>
              <a:buSzTx/>
              <a:buFontTx/>
              <a:buNone/>
              <a:tabLst/>
              <a:defRPr/>
            </a:pPr>
            <a:r>
              <a:rPr kumimoji="0" lang="fr-FR" sz="2400" b="1"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Wingdings" panose="05000000000000000000" pitchFamily="2" charset="2"/>
              </a:rPr>
              <a:t></a:t>
            </a:r>
            <a:r>
              <a:rPr kumimoji="0" lang="vi-VN" sz="2400" b="1"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Wingdings" panose="05000000000000000000" pitchFamily="2" charset="2"/>
              </a:rPr>
              <a:t> Kỉ luật: HS đọc thêm trong SGK</a:t>
            </a:r>
            <a:endParaRPr kumimoji="0" lang="fr-FR" sz="2400" b="1"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3" name="Callout: Down Arrow 2">
            <a:extLst>
              <a:ext uri="{FF2B5EF4-FFF2-40B4-BE49-F238E27FC236}">
                <a16:creationId xmlns:a16="http://schemas.microsoft.com/office/drawing/2014/main" id="{E54F6F20-9238-4ABA-A239-3123DBB054E1}"/>
              </a:ext>
            </a:extLst>
          </p:cNvPr>
          <p:cNvSpPr/>
          <p:nvPr/>
        </p:nvSpPr>
        <p:spPr>
          <a:xfrm>
            <a:off x="7315200" y="0"/>
            <a:ext cx="1828800" cy="1295400"/>
          </a:xfrm>
          <a:prstGeom prst="downArrowCallou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PHẦN BÀI GHI</a:t>
            </a:r>
            <a:endParaRPr kumimoji="0" lang="vi-VN"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765357061"/>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4351C-0D63-4705-94B5-EEDBD1472687}"/>
              </a:ext>
            </a:extLst>
          </p:cNvPr>
          <p:cNvSpPr>
            <a:spLocks noGrp="1"/>
          </p:cNvSpPr>
          <p:nvPr>
            <p:ph type="title"/>
          </p:nvPr>
        </p:nvSpPr>
        <p:spPr>
          <a:xfrm>
            <a:off x="304800" y="647700"/>
            <a:ext cx="8229600" cy="1143000"/>
          </a:xfrm>
        </p:spPr>
        <p:txBody>
          <a:bodyPr/>
          <a:lstStyle/>
          <a:p>
            <a:r>
              <a:rPr lang="en-US" sz="5400" dirty="0">
                <a:solidFill>
                  <a:schemeClr val="bg1"/>
                </a:solidFill>
                <a:latin typeface="Times New Roman" panose="02020603050405020304" pitchFamily="18" charset="0"/>
                <a:cs typeface="Times New Roman" panose="02020603050405020304" pitchFamily="18" charset="0"/>
              </a:rPr>
              <a:t>II. NỘI DUNG BÀI HỌC</a:t>
            </a:r>
          </a:p>
        </p:txBody>
      </p:sp>
      <p:sp>
        <p:nvSpPr>
          <p:cNvPr id="3" name="Content Placeholder 2">
            <a:extLst>
              <a:ext uri="{FF2B5EF4-FFF2-40B4-BE49-F238E27FC236}">
                <a16:creationId xmlns:a16="http://schemas.microsoft.com/office/drawing/2014/main" id="{B23E6107-4C72-4417-B8F0-5C139CCE2CB6}"/>
              </a:ext>
            </a:extLst>
          </p:cNvPr>
          <p:cNvSpPr>
            <a:spLocks noGrp="1"/>
          </p:cNvSpPr>
          <p:nvPr>
            <p:ph idx="1"/>
          </p:nvPr>
        </p:nvSpPr>
        <p:spPr>
          <a:xfrm>
            <a:off x="822960" y="1943100"/>
            <a:ext cx="7498080" cy="3352800"/>
          </a:xfrm>
        </p:spPr>
        <p:txBody>
          <a:bodyPr/>
          <a:lstStyle/>
          <a:p>
            <a:pPr marL="0" indent="0">
              <a:lnSpc>
                <a:spcPct val="150000"/>
              </a:lnSpc>
              <a:spcBef>
                <a:spcPts val="0"/>
              </a:spcBef>
              <a:spcAft>
                <a:spcPts val="0"/>
              </a:spcAft>
              <a:buNone/>
            </a:pPr>
            <a:r>
              <a:rPr lang="vi-VN" sz="2400" b="1" dirty="0">
                <a:solidFill>
                  <a:schemeClr val="bg1"/>
                </a:solidFill>
                <a:latin typeface="Times New Roman" panose="02020603050405020304" pitchFamily="18" charset="0"/>
                <a:ea typeface="SimSun" panose="02010600030101010101" pitchFamily="2" charset="-122"/>
                <a:cs typeface="Times New Roman" panose="02020603050405020304" pitchFamily="18" charset="0"/>
              </a:rPr>
              <a:t>2</a:t>
            </a:r>
            <a:r>
              <a:rPr lang="fr-FR" sz="2400" b="1">
                <a:solidFill>
                  <a:schemeClr val="bg1"/>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a:solidFill>
                  <a:schemeClr val="bg1"/>
                </a:solidFill>
                <a:latin typeface="Times New Roman" panose="02020603050405020304" pitchFamily="18" charset="0"/>
                <a:ea typeface="SimSun" panose="02010600030101010101" pitchFamily="2" charset="-122"/>
                <a:cs typeface="Times New Roman" panose="02020603050405020304" pitchFamily="18" charset="0"/>
              </a:rPr>
              <a:t>Mối quan hệ giữa dân chủ và kỉ luật</a:t>
            </a:r>
            <a:r>
              <a:rPr lang="fr-FR" sz="2400" b="1">
                <a:solidFill>
                  <a:schemeClr val="bg1"/>
                </a:solidFill>
                <a:latin typeface="Times New Roman" panose="02020603050405020304" pitchFamily="18" charset="0"/>
                <a:ea typeface="SimSun" panose="02010600030101010101" pitchFamily="2" charset="-122"/>
                <a:cs typeface="Times New Roman" panose="02020603050405020304" pitchFamily="18" charset="0"/>
              </a:rPr>
              <a:t>:</a:t>
            </a:r>
            <a:endParaRPr lang="fr-FR" sz="2400" b="1" dirty="0">
              <a:solidFill>
                <a:schemeClr val="bg1"/>
              </a:solidFill>
              <a:latin typeface="Times New Roman" panose="02020603050405020304" pitchFamily="18" charset="0"/>
              <a:ea typeface="SimSun" panose="02010600030101010101" pitchFamily="2" charset="-122"/>
              <a:cs typeface="Times New Roman" panose="02020603050405020304" pitchFamily="18" charset="0"/>
            </a:endParaRPr>
          </a:p>
          <a:p>
            <a:pPr>
              <a:lnSpc>
                <a:spcPct val="150000"/>
              </a:lnSpc>
              <a:spcAft>
                <a:spcPts val="800"/>
              </a:spcAft>
              <a:buFont typeface="Wingdings" panose="05000000000000000000" pitchFamily="2" charset="2"/>
              <a:buChar char="?"/>
            </a:pPr>
            <a:r>
              <a:rPr lang="vi-VN" sz="2400" b="1">
                <a:solidFill>
                  <a:schemeClr val="bg1"/>
                </a:solidFill>
                <a:latin typeface="Times New Roman" panose="02020603050405020304" pitchFamily="18" charset="0"/>
                <a:ea typeface="Yu Mincho" panose="02020400000000000000" pitchFamily="18" charset="-128"/>
                <a:cs typeface="Times New Roman" panose="02020603050405020304" pitchFamily="18" charset="0"/>
                <a:sym typeface="Wingdings" panose="05000000000000000000" pitchFamily="2" charset="2"/>
              </a:rPr>
              <a:t> Dân chủ là để mọi người thể hiện và phát huy được đóng góp của mình vào những công việc chung. </a:t>
            </a:r>
          </a:p>
          <a:p>
            <a:pPr>
              <a:lnSpc>
                <a:spcPct val="150000"/>
              </a:lnSpc>
              <a:spcAft>
                <a:spcPts val="800"/>
              </a:spcAft>
              <a:buFont typeface="Wingdings" panose="05000000000000000000" pitchFamily="2" charset="2"/>
              <a:buChar char="?"/>
            </a:pPr>
            <a:r>
              <a:rPr lang="vi-VN" sz="2400" b="1">
                <a:solidFill>
                  <a:schemeClr val="bg1"/>
                </a:solidFill>
                <a:effectLst/>
                <a:latin typeface="Times New Roman" panose="02020603050405020304" pitchFamily="18" charset="0"/>
                <a:ea typeface="Yu Mincho" panose="02020400000000000000" pitchFamily="18" charset="-128"/>
                <a:cs typeface="Times New Roman" panose="02020603050405020304" pitchFamily="18" charset="0"/>
                <a:sym typeface="Wingdings" panose="05000000000000000000" pitchFamily="2" charset="2"/>
              </a:rPr>
              <a:t> </a:t>
            </a:r>
            <a:r>
              <a:rPr lang="vi-VN" sz="2400" b="1">
                <a:solidFill>
                  <a:schemeClr val="bg1"/>
                </a:solidFill>
                <a:latin typeface="Times New Roman" panose="02020603050405020304" pitchFamily="18" charset="0"/>
                <a:ea typeface="Yu Mincho" panose="02020400000000000000" pitchFamily="18" charset="-128"/>
                <a:cs typeface="Times New Roman" panose="02020603050405020304" pitchFamily="18" charset="0"/>
                <a:sym typeface="Wingdings" panose="05000000000000000000" pitchFamily="2" charset="2"/>
              </a:rPr>
              <a:t>Kỉ luật là điều kiện đảm bảo cho dân chủ thực hiện có hiệu quả.  </a:t>
            </a:r>
            <a:endParaRPr lang="en-US" sz="2400" b="1"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4" name="Callout: Down Arrow 3">
            <a:extLst>
              <a:ext uri="{FF2B5EF4-FFF2-40B4-BE49-F238E27FC236}">
                <a16:creationId xmlns:a16="http://schemas.microsoft.com/office/drawing/2014/main" id="{2C267B27-D80F-4BFC-A807-1EF3D5986DA8}"/>
              </a:ext>
            </a:extLst>
          </p:cNvPr>
          <p:cNvSpPr/>
          <p:nvPr/>
        </p:nvSpPr>
        <p:spPr>
          <a:xfrm>
            <a:off x="7315200" y="0"/>
            <a:ext cx="1828800" cy="1295400"/>
          </a:xfrm>
          <a:prstGeom prst="downArrowCallou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PHẦN BÀI GHI</a:t>
            </a:r>
            <a:endParaRPr lang="vi-VN"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421605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4351C-0D63-4705-94B5-EEDBD1472687}"/>
              </a:ext>
            </a:extLst>
          </p:cNvPr>
          <p:cNvSpPr>
            <a:spLocks noGrp="1"/>
          </p:cNvSpPr>
          <p:nvPr>
            <p:ph type="title"/>
          </p:nvPr>
        </p:nvSpPr>
        <p:spPr>
          <a:xfrm>
            <a:off x="304800" y="647700"/>
            <a:ext cx="8229600" cy="1143000"/>
          </a:xfrm>
        </p:spPr>
        <p:txBody>
          <a:bodyPr/>
          <a:lstStyle/>
          <a:p>
            <a:r>
              <a:rPr lang="en-US" sz="5400" dirty="0">
                <a:solidFill>
                  <a:schemeClr val="bg1"/>
                </a:solidFill>
                <a:latin typeface="Times New Roman" panose="02020603050405020304" pitchFamily="18" charset="0"/>
                <a:cs typeface="Times New Roman" panose="02020603050405020304" pitchFamily="18" charset="0"/>
              </a:rPr>
              <a:t>II. NỘI DUNG BÀI HỌC</a:t>
            </a:r>
          </a:p>
        </p:txBody>
      </p:sp>
      <p:sp>
        <p:nvSpPr>
          <p:cNvPr id="3" name="Content Placeholder 2">
            <a:extLst>
              <a:ext uri="{FF2B5EF4-FFF2-40B4-BE49-F238E27FC236}">
                <a16:creationId xmlns:a16="http://schemas.microsoft.com/office/drawing/2014/main" id="{B23E6107-4C72-4417-B8F0-5C139CCE2CB6}"/>
              </a:ext>
            </a:extLst>
          </p:cNvPr>
          <p:cNvSpPr>
            <a:spLocks noGrp="1"/>
          </p:cNvSpPr>
          <p:nvPr>
            <p:ph idx="1"/>
          </p:nvPr>
        </p:nvSpPr>
        <p:spPr>
          <a:xfrm>
            <a:off x="457200" y="2057400"/>
            <a:ext cx="8229600" cy="3352800"/>
          </a:xfrm>
        </p:spPr>
        <p:txBody>
          <a:bodyPr/>
          <a:lstStyle/>
          <a:p>
            <a:pPr marL="0" indent="0">
              <a:spcBef>
                <a:spcPts val="0"/>
              </a:spcBef>
              <a:spcAft>
                <a:spcPts val="0"/>
              </a:spcAft>
              <a:buNone/>
            </a:pPr>
            <a:r>
              <a:rPr lang="vi-VN" sz="2400" b="1">
                <a:solidFill>
                  <a:schemeClr val="bg1"/>
                </a:solidFill>
                <a:latin typeface="Times New Roman" panose="02020603050405020304" pitchFamily="18" charset="0"/>
                <a:ea typeface="SimSun" panose="02010600030101010101" pitchFamily="2" charset="-122"/>
                <a:cs typeface="Times New Roman" panose="02020603050405020304" pitchFamily="18" charset="0"/>
              </a:rPr>
              <a:t>3. Ý nghĩa: </a:t>
            </a:r>
            <a:endParaRPr lang="fr-FR" sz="2400" b="1" dirty="0">
              <a:solidFill>
                <a:schemeClr val="bg1"/>
              </a:solidFill>
              <a:latin typeface="Times New Roman" panose="02020603050405020304" pitchFamily="18" charset="0"/>
              <a:ea typeface="SimSun" panose="02010600030101010101" pitchFamily="2" charset="-122"/>
              <a:cs typeface="Times New Roman" panose="02020603050405020304" pitchFamily="18" charset="0"/>
            </a:endParaRPr>
          </a:p>
          <a:p>
            <a:pPr>
              <a:spcAft>
                <a:spcPts val="800"/>
              </a:spcAft>
              <a:buFont typeface="Wingdings" panose="05000000000000000000" pitchFamily="2" charset="2"/>
              <a:buChar char="?"/>
            </a:pPr>
            <a:r>
              <a:rPr lang="vi-VN" sz="2400" b="1">
                <a:solidFill>
                  <a:schemeClr val="bg1"/>
                </a:solidFill>
                <a:latin typeface="Times New Roman" panose="02020603050405020304" pitchFamily="18" charset="0"/>
                <a:ea typeface="Yu Mincho" panose="02020400000000000000" pitchFamily="18" charset="-128"/>
                <a:cs typeface="Times New Roman" panose="02020603050405020304" pitchFamily="18" charset="0"/>
                <a:sym typeface="Wingdings" panose="05000000000000000000" pitchFamily="2" charset="2"/>
              </a:rPr>
              <a:t> Tạo ra sự thống nhất cao về nhận thức, ý chí, hành động.</a:t>
            </a:r>
          </a:p>
          <a:p>
            <a:pPr>
              <a:spcAft>
                <a:spcPts val="800"/>
              </a:spcAft>
              <a:buFont typeface="Wingdings" panose="05000000000000000000" pitchFamily="2" charset="2"/>
              <a:buChar char="?"/>
            </a:pPr>
            <a:r>
              <a:rPr lang="vi-VN" sz="2400" b="1">
                <a:solidFill>
                  <a:schemeClr val="bg1"/>
                </a:solidFill>
                <a:latin typeface="Times New Roman" panose="02020603050405020304" pitchFamily="18" charset="0"/>
                <a:ea typeface="Yu Mincho" panose="02020400000000000000" pitchFamily="18" charset="-128"/>
                <a:cs typeface="Times New Roman" panose="02020603050405020304" pitchFamily="18" charset="0"/>
                <a:sym typeface="Wingdings" panose="05000000000000000000" pitchFamily="2" charset="2"/>
              </a:rPr>
              <a:t> Tạo cơ hội cho mọi người phát triển.</a:t>
            </a:r>
          </a:p>
          <a:p>
            <a:pPr>
              <a:spcAft>
                <a:spcPts val="800"/>
              </a:spcAft>
              <a:buFont typeface="Wingdings" panose="05000000000000000000" pitchFamily="2" charset="2"/>
              <a:buChar char="?"/>
            </a:pPr>
            <a:r>
              <a:rPr lang="vi-VN" sz="2400" b="1">
                <a:solidFill>
                  <a:schemeClr val="bg1"/>
                </a:solidFill>
                <a:latin typeface="Times New Roman" panose="02020603050405020304" pitchFamily="18" charset="0"/>
                <a:ea typeface="Yu Mincho" panose="02020400000000000000" pitchFamily="18" charset="-128"/>
                <a:cs typeface="Times New Roman" panose="02020603050405020304" pitchFamily="18" charset="0"/>
                <a:sym typeface="Wingdings" panose="05000000000000000000" pitchFamily="2" charset="2"/>
              </a:rPr>
              <a:t> Xây dựng quan hệ xã hội tốt đẹp.</a:t>
            </a:r>
          </a:p>
          <a:p>
            <a:pPr>
              <a:spcAft>
                <a:spcPts val="800"/>
              </a:spcAft>
              <a:buFont typeface="Wingdings" panose="05000000000000000000" pitchFamily="2" charset="2"/>
              <a:buChar char="?"/>
            </a:pPr>
            <a:r>
              <a:rPr lang="vi-VN" sz="2400" b="1">
                <a:solidFill>
                  <a:schemeClr val="bg1"/>
                </a:solidFill>
                <a:latin typeface="Times New Roman" panose="02020603050405020304" pitchFamily="18" charset="0"/>
                <a:ea typeface="Yu Mincho" panose="02020400000000000000" pitchFamily="18" charset="-128"/>
                <a:cs typeface="Times New Roman" panose="02020603050405020304" pitchFamily="18" charset="0"/>
                <a:sym typeface="Wingdings" panose="05000000000000000000" pitchFamily="2" charset="2"/>
              </a:rPr>
              <a:t> Nâng cao hiệu quả, chất lượng lao động, tổ chức tốt các hoạt động xã hội.</a:t>
            </a:r>
          </a:p>
          <a:p>
            <a:pPr marL="0" indent="0">
              <a:lnSpc>
                <a:spcPct val="150000"/>
              </a:lnSpc>
              <a:spcAft>
                <a:spcPts val="800"/>
              </a:spcAft>
              <a:buNone/>
            </a:pPr>
            <a:endParaRPr lang="vi-VN" sz="3000" b="1">
              <a:solidFill>
                <a:schemeClr val="bg1"/>
              </a:solidFill>
              <a:latin typeface="Times New Roman" panose="02020603050405020304" pitchFamily="18" charset="0"/>
              <a:ea typeface="Yu Mincho" panose="02020400000000000000" pitchFamily="18" charset="-128"/>
              <a:cs typeface="Times New Roman" panose="02020603050405020304" pitchFamily="18" charset="0"/>
              <a:sym typeface="Wingdings" panose="05000000000000000000" pitchFamily="2" charset="2"/>
            </a:endParaRPr>
          </a:p>
        </p:txBody>
      </p:sp>
      <p:sp>
        <p:nvSpPr>
          <p:cNvPr id="4" name="Callout: Down Arrow 3">
            <a:extLst>
              <a:ext uri="{FF2B5EF4-FFF2-40B4-BE49-F238E27FC236}">
                <a16:creationId xmlns:a16="http://schemas.microsoft.com/office/drawing/2014/main" id="{2C267B27-D80F-4BFC-A807-1EF3D5986DA8}"/>
              </a:ext>
            </a:extLst>
          </p:cNvPr>
          <p:cNvSpPr/>
          <p:nvPr/>
        </p:nvSpPr>
        <p:spPr>
          <a:xfrm>
            <a:off x="7315200" y="0"/>
            <a:ext cx="1828800" cy="1295400"/>
          </a:xfrm>
          <a:prstGeom prst="downArrowCallou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PHẦN BÀI GHI</a:t>
            </a:r>
            <a:endParaRPr kumimoji="0" lang="vi-VN"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22969209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4351C-0D63-4705-94B5-EEDBD1472687}"/>
              </a:ext>
            </a:extLst>
          </p:cNvPr>
          <p:cNvSpPr>
            <a:spLocks noGrp="1"/>
          </p:cNvSpPr>
          <p:nvPr>
            <p:ph type="title"/>
          </p:nvPr>
        </p:nvSpPr>
        <p:spPr>
          <a:xfrm>
            <a:off x="457200" y="762070"/>
            <a:ext cx="8229600" cy="1143000"/>
          </a:xfrm>
        </p:spPr>
        <p:txBody>
          <a:bodyPr/>
          <a:lstStyle/>
          <a:p>
            <a:r>
              <a:rPr lang="en-US" sz="5400" b="1">
                <a:solidFill>
                  <a:schemeClr val="bg1"/>
                </a:solidFill>
                <a:latin typeface="Times New Roman" panose="02020603050405020304" pitchFamily="18" charset="0"/>
                <a:cs typeface="Times New Roman" panose="02020603050405020304" pitchFamily="18" charset="0"/>
              </a:rPr>
              <a:t>I. ĐẶT VẤN ĐỀ</a:t>
            </a:r>
            <a:endParaRPr lang="en-US" sz="5400" b="1" dirty="0">
              <a:solidFill>
                <a:schemeClr val="bg1"/>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10E1649E-6030-44F6-8CE8-51C3EBD0D3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286030"/>
            <a:ext cx="6096000" cy="3286125"/>
          </a:xfrm>
          <a:prstGeom prst="rect">
            <a:avLst/>
          </a:prstGeom>
        </p:spPr>
      </p:pic>
    </p:spTree>
    <p:extLst>
      <p:ext uri="{BB962C8B-B14F-4D97-AF65-F5344CB8AC3E}">
        <p14:creationId xmlns:p14="http://schemas.microsoft.com/office/powerpoint/2010/main" val="39149184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E51E124-C06D-4A7B-8A83-38579564F185}"/>
              </a:ext>
            </a:extLst>
          </p:cNvPr>
          <p:cNvSpPr txBox="1"/>
          <p:nvPr/>
        </p:nvSpPr>
        <p:spPr>
          <a:xfrm>
            <a:off x="832400" y="1143000"/>
            <a:ext cx="7479193" cy="181588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defTabSz="685800" eaLnBrk="1" fontAlgn="auto" hangingPunct="1">
              <a:spcBef>
                <a:spcPts val="0"/>
              </a:spcBef>
              <a:spcAft>
                <a:spcPts val="0"/>
              </a:spcAft>
            </a:pPr>
            <a:r>
              <a:rPr lang="en-US" sz="2800" b="1" dirty="0" err="1">
                <a:solidFill>
                  <a:srgbClr val="FF0000"/>
                </a:solidFill>
                <a:latin typeface="Times New Roman" panose="02020603050405020304" pitchFamily="18" charset="0"/>
                <a:cs typeface="Times New Roman" panose="02020603050405020304" pitchFamily="18" charset="0"/>
              </a:rPr>
              <a:t>Yêu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a:t>
            </a:r>
          </a:p>
          <a:p>
            <a:pPr algn="just" defTabSz="685800" eaLnBrk="1" fontAlgn="auto" hangingPunct="1">
              <a:spcBef>
                <a:spcPts val="0"/>
              </a:spcBef>
              <a:spcAft>
                <a:spcPts val="0"/>
              </a:spcAft>
            </a:pPr>
            <a:r>
              <a:rPr lang="en-US" sz="2800">
                <a:solidFill>
                  <a:prstClr val="black"/>
                </a:solidFill>
                <a:latin typeface="Times New Roman" panose="02020603050405020304" pitchFamily="18" charset="0"/>
                <a:cs typeface="Times New Roman" panose="02020603050405020304" pitchFamily="18" charset="0"/>
              </a:rPr>
              <a:t>- Tìm ra và phân tích được những việc làm thể hiện dân chủ và kỉ luật của lớp 9A; việc làm thể hiện thiếu dân chủ và kỉ luật của ông giám đốc.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CFACF59-2506-4516-9766-9322495C4519}"/>
              </a:ext>
            </a:extLst>
          </p:cNvPr>
          <p:cNvSpPr txBox="1"/>
          <p:nvPr/>
        </p:nvSpPr>
        <p:spPr>
          <a:xfrm>
            <a:off x="2819400" y="337810"/>
            <a:ext cx="3923475" cy="646331"/>
          </a:xfrm>
          <a:prstGeom prst="rect">
            <a:avLst/>
          </a:prstGeom>
          <a:noFill/>
        </p:spPr>
        <p:txBody>
          <a:bodyPr wrap="square">
            <a:spAutoFit/>
          </a:bodyPr>
          <a:lstStyle/>
          <a:p>
            <a:pPr defTabSz="685800" eaLnBrk="1" fontAlgn="auto" hangingPunct="1">
              <a:spcBef>
                <a:spcPts val="0"/>
              </a:spcBef>
              <a:spcAft>
                <a:spcPts val="0"/>
              </a:spcAft>
              <a:defRPr/>
            </a:pPr>
            <a:r>
              <a:rPr lang="en-US" sz="3600" b="1">
                <a:solidFill>
                  <a:srgbClr val="FF0000"/>
                </a:solidFill>
                <a:latin typeface="Times New Roman" panose="02020603050405020304" pitchFamily="18" charset="0"/>
                <a:ea typeface="+mn-ea"/>
                <a:cs typeface="Times New Roman" panose="02020603050405020304" pitchFamily="18" charset="0"/>
              </a:rPr>
              <a:t>I. ĐẶT </a:t>
            </a:r>
            <a:r>
              <a:rPr lang="en-US" sz="3600" b="1" dirty="0">
                <a:solidFill>
                  <a:srgbClr val="FF0000"/>
                </a:solidFill>
                <a:latin typeface="Times New Roman" panose="02020603050405020304" pitchFamily="18" charset="0"/>
                <a:ea typeface="+mn-ea"/>
                <a:cs typeface="Times New Roman" panose="02020603050405020304" pitchFamily="18" charset="0"/>
              </a:rPr>
              <a:t>VẤN ĐỀ</a:t>
            </a:r>
          </a:p>
        </p:txBody>
      </p:sp>
      <p:sp>
        <p:nvSpPr>
          <p:cNvPr id="5" name="TextBox 4">
            <a:extLst>
              <a:ext uri="{FF2B5EF4-FFF2-40B4-BE49-F238E27FC236}">
                <a16:creationId xmlns:a16="http://schemas.microsoft.com/office/drawing/2014/main" id="{111853E2-59C6-4B3A-914F-7692D9612DBA}"/>
              </a:ext>
            </a:extLst>
          </p:cNvPr>
          <p:cNvSpPr txBox="1"/>
          <p:nvPr/>
        </p:nvSpPr>
        <p:spPr>
          <a:xfrm>
            <a:off x="862876" y="3276600"/>
            <a:ext cx="7479193" cy="267765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defTabSz="685800" eaLnBrk="1" fontAlgn="auto" hangingPunct="1">
              <a:spcBef>
                <a:spcPts val="0"/>
              </a:spcBef>
              <a:spcAft>
                <a:spcPts val="0"/>
              </a:spcAft>
            </a:pPr>
            <a:r>
              <a:rPr lang="en-US" sz="2800" b="1" dirty="0" err="1">
                <a:solidFill>
                  <a:srgbClr val="FF0000"/>
                </a:solidFill>
                <a:latin typeface="Times New Roman" panose="02020603050405020304" pitchFamily="18" charset="0"/>
                <a:cs typeface="Times New Roman" panose="02020603050405020304" pitchFamily="18" charset="0"/>
              </a:rPr>
              <a:t>Cách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thức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thực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hiện</a:t>
            </a:r>
            <a:r>
              <a:rPr lang="en-US" sz="2800" b="1" dirty="0">
                <a:solidFill>
                  <a:srgbClr val="FF0000"/>
                </a:solidFill>
                <a:latin typeface="Times New Roman" panose="02020603050405020304" pitchFamily="18" charset="0"/>
                <a:cs typeface="Times New Roman" panose="02020603050405020304" pitchFamily="18" charset="0"/>
              </a:rPr>
              <a:t>:</a:t>
            </a:r>
          </a:p>
          <a:p>
            <a:pPr algn="just" defTabSz="685800" eaLnBrk="1" fontAlgn="auto" hangingPunct="1">
              <a:spcBef>
                <a:spcPts val="0"/>
              </a:spcBef>
              <a:spcAft>
                <a:spcPts val="0"/>
              </a:spcAft>
            </a:pPr>
            <a:r>
              <a:rPr lang="en-US" sz="2800">
                <a:solidFill>
                  <a:prstClr val="black"/>
                </a:solidFill>
                <a:latin typeface="Times New Roman" panose="02020603050405020304" pitchFamily="18" charset="0"/>
                <a:cs typeface="Times New Roman" panose="02020603050405020304" pitchFamily="18" charset="0"/>
              </a:rPr>
              <a:t>- Đọc “Chuyện của lớp 9A” và “Chuyện ở một công ti” ở trang 9 SGK GDCD 9 hoặc slide dưới đây. </a:t>
            </a:r>
          </a:p>
          <a:p>
            <a:pPr algn="just" defTabSz="685800" eaLnBrk="1" fontAlgn="auto" hangingPunct="1">
              <a:spcBef>
                <a:spcPts val="0"/>
              </a:spcBef>
              <a:spcAft>
                <a:spcPts val="0"/>
              </a:spcAft>
            </a:pPr>
            <a:r>
              <a:rPr lang="en-US" sz="2800">
                <a:solidFill>
                  <a:prstClr val="black"/>
                </a:solidFill>
                <a:latin typeface="Times New Roman" panose="02020603050405020304" pitchFamily="18" charset="0"/>
                <a:cs typeface="Times New Roman" panose="02020603050405020304" pitchFamily="18" charset="0"/>
              </a:rPr>
              <a:t>- T</a:t>
            </a:r>
            <a:r>
              <a:rPr lang="en-US" sz="2800">
                <a:latin typeface="Times New Roman" panose="02020603050405020304" pitchFamily="18" charset="0"/>
                <a:cs typeface="Times New Roman" panose="02020603050405020304" pitchFamily="18" charset="0"/>
              </a:rPr>
              <a:t>rả lời các câu hỏi của Giáo viên vào tập bài soạn hoặc giấy nháp, v.v.</a:t>
            </a:r>
            <a:endParaRPr lang="en-US"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5613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893D2B4-42E1-426A-8A95-FB9503FED4E7}"/>
              </a:ext>
            </a:extLst>
          </p:cNvPr>
          <p:cNvSpPr/>
          <p:nvPr/>
        </p:nvSpPr>
        <p:spPr>
          <a:xfrm>
            <a:off x="300673" y="781645"/>
            <a:ext cx="8573134" cy="5847755"/>
          </a:xfrm>
          <a:prstGeom prst="rect">
            <a:avLst/>
          </a:prstGeom>
        </p:spPr>
        <p:txBody>
          <a:bodyPr wrap="square">
            <a:spAutoFit/>
          </a:bodyPr>
          <a:lstStyle/>
          <a:p>
            <a:pPr marR="0" lvl="0" algn="just" defTabSz="914400" rtl="0" eaLnBrk="1" fontAlgn="base" latinLnBrk="0" hangingPunct="1">
              <a:lnSpc>
                <a:spcPct val="100000"/>
              </a:lnSpc>
              <a:spcBef>
                <a:spcPct val="0"/>
              </a:spcBef>
              <a:spcAft>
                <a:spcPct val="0"/>
              </a:spcAft>
              <a:buClrTx/>
              <a:buSzTx/>
              <a:tabLst/>
              <a:defRPr/>
            </a:pPr>
            <a:r>
              <a:rPr lang="vi-VN" sz="2200" b="1">
                <a:solidFill>
                  <a:prstClr val="black"/>
                </a:solidFill>
                <a:latin typeface="Times New Roman" panose="02020603050405020304" pitchFamily="18" charset="0"/>
                <a:cs typeface="Times New Roman" panose="02020603050405020304" pitchFamily="18" charset="0"/>
              </a:rPr>
              <a:t>1. Chuyện của lớp 9A</a:t>
            </a:r>
          </a:p>
          <a:p>
            <a:pPr marR="0" lvl="0" algn="just" defTabSz="914400" rtl="0" eaLnBrk="1" fontAlgn="base" latinLnBrk="0" hangingPunct="1">
              <a:lnSpc>
                <a:spcPct val="100000"/>
              </a:lnSpc>
              <a:spcBef>
                <a:spcPct val="0"/>
              </a:spcBef>
              <a:spcAft>
                <a:spcPct val="0"/>
              </a:spcAft>
              <a:buClrTx/>
              <a:buSzTx/>
              <a:tabLst/>
              <a:defRPr/>
            </a:pPr>
            <a:r>
              <a:rPr lang="vi-VN" sz="2200">
                <a:solidFill>
                  <a:prstClr val="black"/>
                </a:solidFill>
                <a:latin typeface="Times New Roman" panose="02020603050405020304" pitchFamily="18" charset="0"/>
                <a:cs typeface="Times New Roman" panose="02020603050405020304" pitchFamily="18" charset="0"/>
              </a:rPr>
              <a:t>Để chuẩn bị cho năm học mới, giáo viên chủ nhiệm lớp 9A triệu tập cán bộ cốt cán của lớp, phổ biến nhiệm vụ năm học, nêu rõ trách nhiệm, vị trí của học sinh lớp 9 và đề nghị các em họp bàn xây dựng kế hoạch hoạt động của lớp. </a:t>
            </a:r>
          </a:p>
          <a:p>
            <a:pPr marR="0" lvl="0" algn="just" defTabSz="914400" rtl="0" eaLnBrk="1" fontAlgn="base" latinLnBrk="0" hangingPunct="1">
              <a:lnSpc>
                <a:spcPct val="100000"/>
              </a:lnSpc>
              <a:spcBef>
                <a:spcPct val="0"/>
              </a:spcBef>
              <a:spcAft>
                <a:spcPct val="0"/>
              </a:spcAft>
              <a:buClrTx/>
              <a:buSzTx/>
              <a:tabLst/>
              <a:defRPr/>
            </a:pPr>
            <a:r>
              <a:rPr kumimoji="0" lang="vi-VN" sz="22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T</a:t>
            </a:r>
            <a:r>
              <a:rPr lang="vi-VN" sz="2200">
                <a:solidFill>
                  <a:prstClr val="black"/>
                </a:solidFill>
                <a:latin typeface="Times New Roman" panose="02020603050405020304" pitchFamily="18" charset="0"/>
                <a:cs typeface="Times New Roman" panose="02020603050405020304" pitchFamily="18" charset="0"/>
              </a:rPr>
              <a:t>ại các cuộc họp của lớp, để thực hiện khẩu hiệu hành động “không ai đứng ngoài cuộc” theo gợi ý của thầy chủ nhiệm, các bạn đã sôi nổi thảo luận, đề xuất các chỉ tiêu cụ thể, các biện pháp thực hiện và tình nguyện tham gia vào các đội văn nghệ, các câu lạc bộ, các hoạt động thể dục thể thao, các đôi bạn cùng giúp nhau học tập. Đặc biệt là các bạn còn đề nghị thành lập “Đội thanh niên cờ đỏ” để cùng cán bộ lớp nhắc nhở, đôn đốc việc thực hiện kế hoạch của lớp. </a:t>
            </a:r>
          </a:p>
          <a:p>
            <a:pPr marR="0" lvl="0" algn="just" defTabSz="914400" rtl="0" eaLnBrk="1" fontAlgn="base" latinLnBrk="0" hangingPunct="1">
              <a:lnSpc>
                <a:spcPct val="100000"/>
              </a:lnSpc>
              <a:spcBef>
                <a:spcPct val="0"/>
              </a:spcBef>
              <a:spcAft>
                <a:spcPct val="0"/>
              </a:spcAft>
              <a:buClrTx/>
              <a:buSzTx/>
              <a:tabLst/>
              <a:defRPr/>
            </a:pPr>
            <a:r>
              <a:rPr kumimoji="0" lang="vi-VN" sz="22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Nhờ ph</a:t>
            </a:r>
            <a:r>
              <a:rPr lang="vi-VN" sz="2200">
                <a:solidFill>
                  <a:prstClr val="black"/>
                </a:solidFill>
                <a:latin typeface="Times New Roman" panose="02020603050405020304" pitchFamily="18" charset="0"/>
                <a:cs typeface="Times New Roman" panose="02020603050405020304" pitchFamily="18" charset="0"/>
              </a:rPr>
              <a:t>át huy được ý thức tự giác của tập thể lớp, có biện pháp tổ chức thực hiện mà mọi khó khăn đã được khắc phục, kế hoạch đã được thực hiện trọn vẹn. </a:t>
            </a:r>
          </a:p>
          <a:p>
            <a:pPr marR="0" lvl="0" algn="just" defTabSz="914400" rtl="0" eaLnBrk="1" fontAlgn="base" latinLnBrk="0" hangingPunct="1">
              <a:lnSpc>
                <a:spcPct val="100000"/>
              </a:lnSpc>
              <a:spcBef>
                <a:spcPct val="0"/>
              </a:spcBef>
              <a:spcAft>
                <a:spcPct val="0"/>
              </a:spcAft>
              <a:buClrTx/>
              <a:buSzTx/>
              <a:tabLst/>
              <a:defRPr/>
            </a:pPr>
            <a:r>
              <a:rPr kumimoji="0" lang="vi-VN" sz="22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Cuối n</a:t>
            </a:r>
            <a:r>
              <a:rPr lang="vi-VN" sz="2200">
                <a:solidFill>
                  <a:prstClr val="black"/>
                </a:solidFill>
                <a:latin typeface="Times New Roman" panose="02020603050405020304" pitchFamily="18" charset="0"/>
                <a:cs typeface="Times New Roman" panose="02020603050405020304" pitchFamily="18" charset="0"/>
              </a:rPr>
              <a:t>ăm học, lớp 9A đã được tuyên dương là một tập thể xuất sắc toàn diện, phát huy dân chủ tốt, có tính kỉ luật cao. </a:t>
            </a:r>
            <a:endParaRPr kumimoji="0" lang="vi-VN" sz="22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B98FEE22-DEF9-414C-822C-6664C7C15FC8}"/>
              </a:ext>
            </a:extLst>
          </p:cNvPr>
          <p:cNvSpPr txBox="1"/>
          <p:nvPr/>
        </p:nvSpPr>
        <p:spPr>
          <a:xfrm>
            <a:off x="285433" y="228600"/>
            <a:ext cx="8588374" cy="49244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Hướng</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dẫn</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thực</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err="1">
                <a:ln>
                  <a:noFill/>
                </a:ln>
                <a:solidFill>
                  <a:srgbClr val="FF0000"/>
                </a:solidFill>
                <a:effectLst/>
                <a:uLnTx/>
                <a:uFillTx/>
                <a:latin typeface="Times New Roman" panose="02020603050405020304" pitchFamily="18" charset="0"/>
                <a:ea typeface="+mn-ea"/>
                <a:cs typeface="Times New Roman" panose="02020603050405020304" pitchFamily="18" charset="0"/>
              </a:rPr>
              <a:t>hiện</a:t>
            </a:r>
            <a:r>
              <a:rPr kumimoji="0" lang="en-US" sz="2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Em hãy đọc câu chuyện dưới đây</a:t>
            </a:r>
            <a:endPar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58657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98FEE22-DEF9-414C-822C-6664C7C15FC8}"/>
              </a:ext>
            </a:extLst>
          </p:cNvPr>
          <p:cNvSpPr txBox="1"/>
          <p:nvPr/>
        </p:nvSpPr>
        <p:spPr>
          <a:xfrm>
            <a:off x="438149" y="838200"/>
            <a:ext cx="8267701" cy="491410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Hướng</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dẫn</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thực</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err="1">
                <a:ln>
                  <a:noFill/>
                </a:ln>
                <a:solidFill>
                  <a:srgbClr val="FF0000"/>
                </a:solidFill>
                <a:effectLst/>
                <a:uLnTx/>
                <a:uFillTx/>
                <a:latin typeface="Times New Roman" panose="02020603050405020304" pitchFamily="18" charset="0"/>
                <a:ea typeface="+mn-ea"/>
                <a:cs typeface="Times New Roman" panose="02020603050405020304" pitchFamily="18" charset="0"/>
              </a:rPr>
              <a:t>hiện</a:t>
            </a:r>
            <a:r>
              <a:rPr kumimoji="0" lang="en-US" sz="2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Sau khi đọc “</a:t>
            </a:r>
            <a:r>
              <a:rPr kumimoji="0" lang="en-US" sz="2600" b="1"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Chuyện của lớp 9A</a:t>
            </a:r>
            <a:r>
              <a:rPr kumimoji="0" lang="en-US" sz="2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em hãy </a:t>
            </a:r>
            <a:r>
              <a:rPr kumimoji="0" lang="en-US" sz="2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trả lời câu hỏi bên dưới vào tập bài soạn hoặc giấy nháp: </a:t>
            </a:r>
          </a:p>
          <a:p>
            <a:pPr marL="0" marR="0" lvl="0" indent="0" algn="l" defTabSz="685800" rtl="0" eaLnBrk="1" fontAlgn="auto" latinLnBrk="0" hangingPunct="1">
              <a:lnSpc>
                <a:spcPct val="150000"/>
              </a:lnSpc>
              <a:spcBef>
                <a:spcPts val="0"/>
              </a:spcBef>
              <a:spcAft>
                <a:spcPts val="0"/>
              </a:spcAft>
              <a:buClrTx/>
              <a:buSzTx/>
              <a:buFontTx/>
              <a:buNone/>
              <a:tabLst/>
              <a:defRPr/>
            </a:pPr>
            <a:r>
              <a:rPr kumimoji="0" lang="en-US" sz="26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Câu hỏi 1: Em hãy nêu những việc </a:t>
            </a:r>
            <a:r>
              <a:rPr lang="en-US" sz="2600">
                <a:solidFill>
                  <a:srgbClr val="002060"/>
                </a:solidFill>
                <a:latin typeface="Times New Roman" panose="02020603050405020304" pitchFamily="18" charset="0"/>
                <a:cs typeface="Times New Roman" panose="02020603050405020304" pitchFamily="18" charset="0"/>
              </a:rPr>
              <a:t>của lớp 9A đã thực hiện trong năm học. </a:t>
            </a:r>
            <a:r>
              <a:rPr kumimoji="0" lang="en-US" sz="26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685800" rtl="0" eaLnBrk="1" fontAlgn="auto" latinLnBrk="0" hangingPunct="1">
              <a:lnSpc>
                <a:spcPct val="150000"/>
              </a:lnSpc>
              <a:spcBef>
                <a:spcPts val="0"/>
              </a:spcBef>
              <a:spcAft>
                <a:spcPts val="0"/>
              </a:spcAft>
              <a:buClrTx/>
              <a:buSzTx/>
              <a:buFontTx/>
              <a:buNone/>
              <a:tabLst/>
              <a:defRPr/>
            </a:pPr>
            <a:r>
              <a:rPr kumimoji="0" lang="en-US" sz="26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Câu hỏi 2: Việc làm của lớp 9A đã đem lại kết quả gì?</a:t>
            </a:r>
            <a:br>
              <a:rPr kumimoji="0" lang="en-US" sz="26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br>
            <a:r>
              <a:rPr kumimoji="0" lang="en-US" sz="26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Câu hỏi 3: Theo em, những việc làm của lớp 9A thể hiện đức tính gì?</a:t>
            </a:r>
            <a:endParaRPr kumimoji="0" lang="en-US" sz="2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476234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893D2B4-42E1-426A-8A95-FB9503FED4E7}"/>
              </a:ext>
            </a:extLst>
          </p:cNvPr>
          <p:cNvSpPr/>
          <p:nvPr/>
        </p:nvSpPr>
        <p:spPr>
          <a:xfrm>
            <a:off x="300673" y="1351508"/>
            <a:ext cx="8573134" cy="4154984"/>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vi-VN" sz="240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 Chuyện ở một công ti</a:t>
            </a:r>
          </a:p>
          <a:p>
            <a:pPr marL="0" marR="0" lvl="0" indent="0" algn="just" defTabSz="914400" rtl="0" eaLnBrk="1" fontAlgn="base" latinLnBrk="0" hangingPunct="1">
              <a:lnSpc>
                <a:spcPct val="100000"/>
              </a:lnSpc>
              <a:spcBef>
                <a:spcPct val="0"/>
              </a:spcBef>
              <a:spcAft>
                <a:spcPct val="0"/>
              </a:spcAft>
              <a:buClrTx/>
              <a:buSzTx/>
              <a:buFontTx/>
              <a:buNone/>
              <a:tabLst/>
              <a:defRPr/>
            </a:pPr>
            <a:r>
              <a:rPr lang="vi-VN" sz="2400">
                <a:solidFill>
                  <a:prstClr val="black"/>
                </a:solidFill>
                <a:latin typeface="Times New Roman" panose="02020603050405020304" pitchFamily="18" charset="0"/>
                <a:cs typeface="Times New Roman" panose="02020603050405020304" pitchFamily="18" charset="0"/>
              </a:rPr>
              <a:t> Sau lễ khai trương, ông giám đốc công ti triệu tập công nhân phổ biến các yêu cầu của ông đối với mọi người trong sản xuất và cử một đốc công theo dõi công việc hằng ngày.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vi-VN" sz="24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Do y</a:t>
            </a:r>
            <a:r>
              <a:rPr lang="vi-VN" sz="2400">
                <a:solidFill>
                  <a:prstClr val="black"/>
                </a:solidFill>
                <a:latin typeface="Times New Roman" panose="02020603050405020304" pitchFamily="18" charset="0"/>
                <a:cs typeface="Times New Roman" panose="02020603050405020304" pitchFamily="18" charset="0"/>
              </a:rPr>
              <a:t>êu cầu lao động quá căng thẳng, thiếu phương tiện bảo hộ lao động, thiếu thuốc men, lương thấp, lúc ốm đau không được chăm sóc kịp thời... nên nhiều công nhân bị giảm sút sức khỏe, nhiều người phải bỏ việc. Công nhân đã kiến nghị cải thiện điều kiện lao động, cải thiện đời sống tinh thần và vật chất nhưng không được giám đốc chấp nhận... Kết quả là sản xuất giảm sút và công ti bị thua lỗ nặng nề. </a:t>
            </a:r>
            <a:endParaRPr kumimoji="0" lang="vi-VN" sz="24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1" name="TextBox 10">
            <a:extLst>
              <a:ext uri="{FF2B5EF4-FFF2-40B4-BE49-F238E27FC236}">
                <a16:creationId xmlns:a16="http://schemas.microsoft.com/office/drawing/2014/main" id="{B98FEE22-DEF9-414C-822C-6664C7C15FC8}"/>
              </a:ext>
            </a:extLst>
          </p:cNvPr>
          <p:cNvSpPr txBox="1"/>
          <p:nvPr/>
        </p:nvSpPr>
        <p:spPr>
          <a:xfrm>
            <a:off x="300673" y="457200"/>
            <a:ext cx="8588374" cy="49244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Hướng</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dẫn</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thực</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err="1">
                <a:ln>
                  <a:noFill/>
                </a:ln>
                <a:solidFill>
                  <a:srgbClr val="FF0000"/>
                </a:solidFill>
                <a:effectLst/>
                <a:uLnTx/>
                <a:uFillTx/>
                <a:latin typeface="Times New Roman" panose="02020603050405020304" pitchFamily="18" charset="0"/>
                <a:ea typeface="+mn-ea"/>
                <a:cs typeface="Times New Roman" panose="02020603050405020304" pitchFamily="18" charset="0"/>
              </a:rPr>
              <a:t>hiện</a:t>
            </a:r>
            <a:r>
              <a:rPr kumimoji="0" lang="en-US" sz="2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Em hãy đọc câu chuyện dưới đây</a:t>
            </a:r>
            <a:endPar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84616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98FEE22-DEF9-414C-822C-6664C7C15FC8}"/>
              </a:ext>
            </a:extLst>
          </p:cNvPr>
          <p:cNvSpPr txBox="1"/>
          <p:nvPr/>
        </p:nvSpPr>
        <p:spPr>
          <a:xfrm>
            <a:off x="609599" y="609600"/>
            <a:ext cx="7924801" cy="486793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Hướng</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dẫn</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thực</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err="1">
                <a:ln>
                  <a:noFill/>
                </a:ln>
                <a:solidFill>
                  <a:srgbClr val="FF0000"/>
                </a:solidFill>
                <a:effectLst/>
                <a:uLnTx/>
                <a:uFillTx/>
                <a:latin typeface="Times New Roman" panose="02020603050405020304" pitchFamily="18" charset="0"/>
                <a:ea typeface="+mn-ea"/>
                <a:cs typeface="Times New Roman" panose="02020603050405020304" pitchFamily="18" charset="0"/>
              </a:rPr>
              <a:t>hiện</a:t>
            </a:r>
            <a:r>
              <a:rPr kumimoji="0" lang="en-US" sz="2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Sau khi đọc “</a:t>
            </a:r>
            <a:r>
              <a:rPr kumimoji="0" lang="en-US" sz="2600" b="1"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Chuyện ở một công ti</a:t>
            </a:r>
            <a:r>
              <a:rPr kumimoji="0" lang="en-US" sz="2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em hãy </a:t>
            </a:r>
            <a:r>
              <a:rPr kumimoji="0" lang="en-US" sz="2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trả lời câu hỏi bên dưới vào tập bài soạn hoặc giấy nháp: </a:t>
            </a:r>
          </a:p>
          <a:p>
            <a:pPr marL="0" marR="0" lvl="0" indent="0" algn="l" defTabSz="685800" rtl="0" eaLnBrk="1" fontAlgn="auto" latinLnBrk="0" hangingPunct="1">
              <a:lnSpc>
                <a:spcPct val="150000"/>
              </a:lnSpc>
              <a:spcBef>
                <a:spcPts val="0"/>
              </a:spcBef>
              <a:spcAft>
                <a:spcPts val="0"/>
              </a:spcAft>
              <a:buClrTx/>
              <a:buSzTx/>
              <a:buFontTx/>
              <a:buNone/>
              <a:tabLst/>
              <a:defRPr/>
            </a:pPr>
            <a:r>
              <a:rPr kumimoji="0" lang="en-US" sz="26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Câu hỏi </a:t>
            </a:r>
            <a:r>
              <a:rPr lang="en-US" sz="2600">
                <a:solidFill>
                  <a:srgbClr val="002060"/>
                </a:solidFill>
                <a:latin typeface="Times New Roman" panose="02020603050405020304" pitchFamily="18" charset="0"/>
                <a:cs typeface="Times New Roman" panose="02020603050405020304" pitchFamily="18" charset="0"/>
              </a:rPr>
              <a:t>4: Em hãy nêu những việc làm của ông giám đốc. </a:t>
            </a:r>
          </a:p>
          <a:p>
            <a:pPr marL="0" marR="0" lvl="0" indent="0" algn="l" defTabSz="685800" rtl="0" eaLnBrk="1" fontAlgn="auto" latinLnBrk="0" hangingPunct="1">
              <a:lnSpc>
                <a:spcPct val="150000"/>
              </a:lnSpc>
              <a:spcBef>
                <a:spcPts val="0"/>
              </a:spcBef>
              <a:spcAft>
                <a:spcPts val="0"/>
              </a:spcAft>
              <a:buClrTx/>
              <a:buSzTx/>
              <a:buFontTx/>
              <a:buNone/>
              <a:tabLst/>
              <a:defRPr/>
            </a:pPr>
            <a:r>
              <a:rPr kumimoji="0" lang="en-US" sz="26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Câu hỏi </a:t>
            </a:r>
            <a:r>
              <a:rPr lang="en-US" sz="2600">
                <a:solidFill>
                  <a:srgbClr val="002060"/>
                </a:solidFill>
                <a:latin typeface="Times New Roman" panose="02020603050405020304" pitchFamily="18" charset="0"/>
                <a:cs typeface="Times New Roman" panose="02020603050405020304" pitchFamily="18" charset="0"/>
              </a:rPr>
              <a:t>5</a:t>
            </a:r>
            <a:r>
              <a:rPr kumimoji="0" lang="en-US" sz="26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Việc làm của ông giám đốc đã dẫn đến kết quả như thế nào?</a:t>
            </a:r>
            <a:br>
              <a:rPr kumimoji="0" lang="en-US" sz="26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br>
            <a:r>
              <a:rPr kumimoji="0" lang="en-US" sz="26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Câu hỏi 6: Theo em, những việc làm của ông giám đốc trái với đức tính gì?</a:t>
            </a:r>
          </a:p>
        </p:txBody>
      </p:sp>
    </p:spTree>
    <p:extLst>
      <p:ext uri="{BB962C8B-B14F-4D97-AF65-F5344CB8AC3E}">
        <p14:creationId xmlns:p14="http://schemas.microsoft.com/office/powerpoint/2010/main" val="2972214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4351C-0D63-4705-94B5-EEDBD1472687}"/>
              </a:ext>
            </a:extLst>
          </p:cNvPr>
          <p:cNvSpPr>
            <a:spLocks noGrp="1"/>
          </p:cNvSpPr>
          <p:nvPr>
            <p:ph type="title"/>
          </p:nvPr>
        </p:nvSpPr>
        <p:spPr>
          <a:xfrm>
            <a:off x="457200" y="762070"/>
            <a:ext cx="8229600" cy="1143000"/>
          </a:xfrm>
        </p:spPr>
        <p:txBody>
          <a:bodyPr/>
          <a:lstStyle/>
          <a:p>
            <a:r>
              <a:rPr lang="en-US" sz="5400" b="1">
                <a:solidFill>
                  <a:schemeClr val="bg1"/>
                </a:solidFill>
                <a:latin typeface="Times New Roman" panose="02020603050405020304" pitchFamily="18" charset="0"/>
                <a:cs typeface="Times New Roman" panose="02020603050405020304" pitchFamily="18" charset="0"/>
              </a:rPr>
              <a:t>I. ĐẶT VẤN ĐỀ</a:t>
            </a:r>
            <a:endParaRPr lang="en-US" sz="5400" b="1" dirty="0">
              <a:solidFill>
                <a:schemeClr val="bg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4356DC1A-A0EE-4279-A812-C126B2643B6C}"/>
              </a:ext>
            </a:extLst>
          </p:cNvPr>
          <p:cNvSpPr txBox="1"/>
          <p:nvPr/>
        </p:nvSpPr>
        <p:spPr>
          <a:xfrm>
            <a:off x="838298" y="2321004"/>
            <a:ext cx="7848502" cy="2215991"/>
          </a:xfrm>
          <a:prstGeom prst="rect">
            <a:avLst/>
          </a:prstGeom>
          <a:noFill/>
        </p:spPr>
        <p:txBody>
          <a:bodyPr wrap="square" rtlCol="0">
            <a:spAutoFit/>
          </a:bodyPr>
          <a:lstStyle/>
          <a:p>
            <a:pPr marL="571500" marR="0" lvl="0" indent="-571500" algn="l" defTabSz="914400" rtl="0" eaLnBrk="0" fontAlgn="base" latinLnBrk="0" hangingPunct="0">
              <a:lnSpc>
                <a:spcPct val="150000"/>
              </a:lnSpc>
              <a:spcBef>
                <a:spcPct val="0"/>
              </a:spcBef>
              <a:spcAft>
                <a:spcPct val="0"/>
              </a:spcAft>
              <a:buClrTx/>
              <a:buSzTx/>
              <a:buFontTx/>
              <a:buChar char="-"/>
              <a:tabLst/>
              <a:defRPr/>
            </a:pPr>
            <a:r>
              <a:rPr lang="vi-VN" sz="4000">
                <a:solidFill>
                  <a:srgbClr val="FFFFFF"/>
                </a:solidFill>
                <a:latin typeface="Times New Roman" panose="02020603050405020304" pitchFamily="18" charset="0"/>
                <a:ea typeface="Yu Mincho" panose="02020400000000000000" pitchFamily="18" charset="-128"/>
                <a:cs typeface="Times New Roman" panose="02020603050405020304" pitchFamily="18" charset="0"/>
              </a:rPr>
              <a:t>Chuyện của lớp 9A</a:t>
            </a:r>
          </a:p>
          <a:p>
            <a:pPr marL="571500" marR="0" lvl="0" indent="-571500" algn="l" defTabSz="914400" rtl="0" eaLnBrk="0" fontAlgn="base" latinLnBrk="0" hangingPunct="0">
              <a:lnSpc>
                <a:spcPct val="150000"/>
              </a:lnSpc>
              <a:spcBef>
                <a:spcPct val="0"/>
              </a:spcBef>
              <a:spcAft>
                <a:spcPct val="0"/>
              </a:spcAft>
              <a:buClrTx/>
              <a:buSzTx/>
              <a:buFontTx/>
              <a:buChar char="-"/>
              <a:tabLst/>
              <a:defRPr/>
            </a:pPr>
            <a:r>
              <a:rPr lang="vi-VN" sz="4000">
                <a:solidFill>
                  <a:srgbClr val="FFFFFF"/>
                </a:solidFill>
                <a:latin typeface="Times New Roman" panose="02020603050405020304" pitchFamily="18" charset="0"/>
                <a:ea typeface="Yu Mincho" panose="02020400000000000000" pitchFamily="18" charset="-128"/>
                <a:cs typeface="Times New Roman" panose="02020603050405020304" pitchFamily="18" charset="0"/>
              </a:rPr>
              <a:t>Chuyện ở một công ti</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Callout: Down Arrow 3">
            <a:extLst>
              <a:ext uri="{FF2B5EF4-FFF2-40B4-BE49-F238E27FC236}">
                <a16:creationId xmlns:a16="http://schemas.microsoft.com/office/drawing/2014/main" id="{223D5C94-4AE8-4765-B5CD-7F9A9C85D962}"/>
              </a:ext>
            </a:extLst>
          </p:cNvPr>
          <p:cNvSpPr/>
          <p:nvPr/>
        </p:nvSpPr>
        <p:spPr>
          <a:xfrm>
            <a:off x="7315200" y="0"/>
            <a:ext cx="1828800" cy="1295400"/>
          </a:xfrm>
          <a:prstGeom prst="downArrowCallou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PHẦN BÀI GHI</a:t>
            </a:r>
            <a:endParaRPr lang="vi-VN"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44797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Watermark</Template>
  <TotalTime>992</TotalTime>
  <Words>1634</Words>
  <Application>Microsoft Office PowerPoint</Application>
  <PresentationFormat>On-screen Show (4:3)</PresentationFormat>
  <Paragraphs>108</Paragraphs>
  <Slides>23</Slides>
  <Notes>1</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23</vt:i4>
      </vt:variant>
    </vt:vector>
  </HeadingPairs>
  <TitlesOfParts>
    <vt:vector size="35" baseType="lpstr">
      <vt:lpstr>Arial</vt:lpstr>
      <vt:lpstr>Calibri</vt:lpstr>
      <vt:lpstr>Calibri Light</vt:lpstr>
      <vt:lpstr>Cambria</vt:lpstr>
      <vt:lpstr>Times New Roman</vt:lpstr>
      <vt:lpstr>Wingdings</vt:lpstr>
      <vt:lpstr>Watermark</vt:lpstr>
      <vt:lpstr>2_Office Theme</vt:lpstr>
      <vt:lpstr>4_Office Theme</vt:lpstr>
      <vt:lpstr>2_Default Design</vt:lpstr>
      <vt:lpstr>5_Office Theme</vt:lpstr>
      <vt:lpstr>Office Theme</vt:lpstr>
      <vt:lpstr>PowerPoint Presentation</vt:lpstr>
      <vt:lpstr>PowerPoint Presentation</vt:lpstr>
      <vt:lpstr>I. ĐẶT VẤN ĐỀ</vt:lpstr>
      <vt:lpstr>PowerPoint Presentation</vt:lpstr>
      <vt:lpstr>PowerPoint Presentation</vt:lpstr>
      <vt:lpstr>PowerPoint Presentation</vt:lpstr>
      <vt:lpstr>PowerPoint Presentation</vt:lpstr>
      <vt:lpstr>PowerPoint Presentation</vt:lpstr>
      <vt:lpstr>I. ĐẶT VẤN ĐỀ</vt:lpstr>
      <vt:lpstr>II. NỘI DUNG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NỘI DUNG BÀI HỌC</vt:lpstr>
      <vt:lpstr>II. NỘI DUNG BÀI HỌC</vt:lpstr>
      <vt:lpstr>II. NỘI DUNG BÀI HỌC</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NHI LE</cp:lastModifiedBy>
  <cp:revision>167</cp:revision>
  <dcterms:created xsi:type="dcterms:W3CDTF">2003-07-16T22:36:55Z</dcterms:created>
  <dcterms:modified xsi:type="dcterms:W3CDTF">2021-10-02T03:18:01Z</dcterms:modified>
</cp:coreProperties>
</file>